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5" r:id="rId9"/>
    <p:sldId id="262" r:id="rId10"/>
    <p:sldId id="263" r:id="rId11"/>
    <p:sldId id="271" r:id="rId12"/>
    <p:sldId id="272" r:id="rId13"/>
    <p:sldId id="264" r:id="rId14"/>
    <p:sldId id="267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ooper BT Bold" panose="020B0604020202020204" charset="0"/>
      <p:regular r:id="rId21"/>
    </p:embeddedFont>
    <p:embeddedFont>
      <p:font typeface="Noto Sans Bold" panose="020B0604020202020204" charset="0"/>
      <p:regular r:id="rId22"/>
    </p:embeddedFont>
    <p:embeddedFont>
      <p:font typeface="DejaVu Serif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7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957D02-561E-4A96-96E1-0313ECE2A244}" type="datetimeFigureOut">
              <a:rPr lang="vi-VN" smtClean="0"/>
              <a:t>26/12/2024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23EED-622E-4585-B01C-EA94BBC0C0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1241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19" Type="http://schemas.openxmlformats.org/officeDocument/2006/relationships/image" Target="../media/image10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7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82.sv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12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80.svg"/><Relationship Id="rId5" Type="http://schemas.openxmlformats.org/officeDocument/2006/relationships/image" Target="../media/image74.svg"/><Relationship Id="rId15" Type="http://schemas.openxmlformats.org/officeDocument/2006/relationships/image" Target="../media/image84.sv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openxmlformats.org/officeDocument/2006/relationships/image" Target="../media/image78.svg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0.sv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svg"/><Relationship Id="rId12" Type="http://schemas.openxmlformats.org/officeDocument/2006/relationships/image" Target="../media/image52.png"/><Relationship Id="rId17" Type="http://schemas.openxmlformats.org/officeDocument/2006/relationships/image" Target="../media/image84.svg"/><Relationship Id="rId2" Type="http://schemas.openxmlformats.org/officeDocument/2006/relationships/audio" Target="../media/media8.mp3"/><Relationship Id="rId16" Type="http://schemas.openxmlformats.org/officeDocument/2006/relationships/image" Target="../media/image54.png"/><Relationship Id="rId1" Type="http://schemas.microsoft.com/office/2007/relationships/media" Target="../media/media8.mp3"/><Relationship Id="rId6" Type="http://schemas.openxmlformats.org/officeDocument/2006/relationships/image" Target="../media/image49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5" Type="http://schemas.openxmlformats.org/officeDocument/2006/relationships/image" Target="../media/image82.sv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76.svg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sv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5" Type="http://schemas.openxmlformats.org/officeDocument/2006/relationships/image" Target="../media/image25.png"/><Relationship Id="rId10" Type="http://schemas.openxmlformats.org/officeDocument/2006/relationships/image" Target="../media/image56.svg"/><Relationship Id="rId4" Type="http://schemas.openxmlformats.org/officeDocument/2006/relationships/image" Target="../media/image26.png"/><Relationship Id="rId9" Type="http://schemas.openxmlformats.org/officeDocument/2006/relationships/image" Target="../media/image33.png"/><Relationship Id="rId14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svg"/><Relationship Id="rId12" Type="http://schemas.openxmlformats.org/officeDocument/2006/relationships/image" Target="../media/image57.jpeg"/><Relationship Id="rId17" Type="http://schemas.openxmlformats.org/officeDocument/2006/relationships/image" Target="../media/image25.png"/><Relationship Id="rId2" Type="http://schemas.openxmlformats.org/officeDocument/2006/relationships/audio" Target="../media/media10.mp3"/><Relationship Id="rId16" Type="http://schemas.openxmlformats.org/officeDocument/2006/relationships/image" Target="../media/image60.jpeg"/><Relationship Id="rId1" Type="http://schemas.microsoft.com/office/2007/relationships/media" Target="../media/media10.mp3"/><Relationship Id="rId6" Type="http://schemas.openxmlformats.org/officeDocument/2006/relationships/image" Target="../media/image10.png"/><Relationship Id="rId11" Type="http://schemas.openxmlformats.org/officeDocument/2006/relationships/image" Target="../media/image56.jpeg"/><Relationship Id="rId5" Type="http://schemas.openxmlformats.org/officeDocument/2006/relationships/image" Target="../media/image21.svg"/><Relationship Id="rId15" Type="http://schemas.openxmlformats.org/officeDocument/2006/relationships/image" Target="../media/image21.jpeg"/><Relationship Id="rId10" Type="http://schemas.openxmlformats.org/officeDocument/2006/relationships/image" Target="../media/image30.svg"/><Relationship Id="rId4" Type="http://schemas.openxmlformats.org/officeDocument/2006/relationships/image" Target="../media/image18.png"/><Relationship Id="rId9" Type="http://schemas.openxmlformats.org/officeDocument/2006/relationships/image" Target="../media/image2.png"/><Relationship Id="rId1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88.sv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19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33.sv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5.sv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2.jpeg"/><Relationship Id="rId7" Type="http://schemas.openxmlformats.org/officeDocument/2006/relationships/image" Target="../media/image29.svg"/><Relationship Id="rId12" Type="http://schemas.openxmlformats.org/officeDocument/2006/relationships/image" Target="../media/image17.png"/><Relationship Id="rId17" Type="http://schemas.openxmlformats.org/officeDocument/2006/relationships/image" Target="../media/image19.sv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21.jpe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33.svg"/><Relationship Id="rId24" Type="http://schemas.openxmlformats.org/officeDocument/2006/relationships/image" Target="../media/image25.png"/><Relationship Id="rId5" Type="http://schemas.openxmlformats.org/officeDocument/2006/relationships/image" Target="../media/image27.svg"/><Relationship Id="rId15" Type="http://schemas.openxmlformats.org/officeDocument/2006/relationships/image" Target="../media/image21.svg"/><Relationship Id="rId23" Type="http://schemas.openxmlformats.org/officeDocument/2006/relationships/image" Target="../media/image24.jpeg"/><Relationship Id="rId10" Type="http://schemas.openxmlformats.org/officeDocument/2006/relationships/image" Target="../media/image16.png"/><Relationship Id="rId19" Type="http://schemas.openxmlformats.org/officeDocument/2006/relationships/image" Target="../media/image20.jpeg"/><Relationship Id="rId4" Type="http://schemas.openxmlformats.org/officeDocument/2006/relationships/image" Target="../media/image13.png"/><Relationship Id="rId9" Type="http://schemas.openxmlformats.org/officeDocument/2006/relationships/image" Target="../media/image31.svg"/><Relationship Id="rId14" Type="http://schemas.openxmlformats.org/officeDocument/2006/relationships/image" Target="../media/image18.png"/><Relationship Id="rId22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44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svg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openxmlformats.org/officeDocument/2006/relationships/image" Target="../media/image21.svg"/><Relationship Id="rId4" Type="http://schemas.openxmlformats.org/officeDocument/2006/relationships/image" Target="../media/image26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image" Target="../media/image46.svg"/><Relationship Id="rId10" Type="http://schemas.openxmlformats.org/officeDocument/2006/relationships/image" Target="../media/image25.png"/><Relationship Id="rId4" Type="http://schemas.openxmlformats.org/officeDocument/2006/relationships/image" Target="../media/image30.png"/><Relationship Id="rId9" Type="http://schemas.openxmlformats.org/officeDocument/2006/relationships/image" Target="../media/image5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7.png"/><Relationship Id="rId18" Type="http://schemas.openxmlformats.org/officeDocument/2006/relationships/image" Target="../media/image3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17" Type="http://schemas.openxmlformats.org/officeDocument/2006/relationships/image" Target="../media/image36.jpeg"/><Relationship Id="rId2" Type="http://schemas.openxmlformats.org/officeDocument/2006/relationships/audio" Target="../media/media4.mp3"/><Relationship Id="rId16" Type="http://schemas.openxmlformats.org/officeDocument/2006/relationships/image" Target="../media/image35.jpeg"/><Relationship Id="rId20" Type="http://schemas.openxmlformats.org/officeDocument/2006/relationships/image" Target="../media/image25.png"/><Relationship Id="rId1" Type="http://schemas.microsoft.com/office/2007/relationships/media" Target="../media/media4.mp3"/><Relationship Id="rId6" Type="http://schemas.openxmlformats.org/officeDocument/2006/relationships/image" Target="../media/image3.sv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5" Type="http://schemas.openxmlformats.org/officeDocument/2006/relationships/image" Target="../media/image34.jpeg"/><Relationship Id="rId10" Type="http://schemas.openxmlformats.org/officeDocument/2006/relationships/image" Target="../media/image56.svg"/><Relationship Id="rId19" Type="http://schemas.openxmlformats.org/officeDocument/2006/relationships/image" Target="../media/image38.jpeg"/><Relationship Id="rId4" Type="http://schemas.openxmlformats.org/officeDocument/2006/relationships/image" Target="../media/image26.png"/><Relationship Id="rId9" Type="http://schemas.openxmlformats.org/officeDocument/2006/relationships/image" Target="../media/image33.png"/><Relationship Id="rId14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sv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3.jpeg"/><Relationship Id="rId7" Type="http://schemas.openxmlformats.org/officeDocument/2006/relationships/image" Target="../media/image62.svg"/><Relationship Id="rId12" Type="http://schemas.openxmlformats.org/officeDocument/2006/relationships/image" Target="../media/image10.png"/><Relationship Id="rId17" Type="http://schemas.openxmlformats.org/officeDocument/2006/relationships/image" Target="../media/image11.svg"/><Relationship Id="rId2" Type="http://schemas.openxmlformats.org/officeDocument/2006/relationships/audio" Target="../media/media5.mp3"/><Relationship Id="rId16" Type="http://schemas.openxmlformats.org/officeDocument/2006/relationships/image" Target="../media/image6.png"/><Relationship Id="rId20" Type="http://schemas.openxmlformats.org/officeDocument/2006/relationships/image" Target="../media/image42.jpeg"/><Relationship Id="rId1" Type="http://schemas.microsoft.com/office/2007/relationships/media" Target="../media/media5.mp3"/><Relationship Id="rId11" Type="http://schemas.openxmlformats.org/officeDocument/2006/relationships/image" Target="../media/image17.svg"/><Relationship Id="rId24" Type="http://schemas.openxmlformats.org/officeDocument/2006/relationships/image" Target="../media/image25.png"/><Relationship Id="rId15" Type="http://schemas.openxmlformats.org/officeDocument/2006/relationships/image" Target="../media/image40.svg"/><Relationship Id="rId5" Type="http://schemas.openxmlformats.org/officeDocument/2006/relationships/image" Target="../media/image8.svg"/><Relationship Id="rId23" Type="http://schemas.openxmlformats.org/officeDocument/2006/relationships/image" Target="../media/image45.jpeg"/><Relationship Id="rId19" Type="http://schemas.openxmlformats.org/officeDocument/2006/relationships/image" Target="../media/image41.jpeg"/><Relationship Id="rId4" Type="http://schemas.openxmlformats.org/officeDocument/2006/relationships/image" Target="../media/image39.png"/><Relationship Id="rId14" Type="http://schemas.openxmlformats.org/officeDocument/2006/relationships/image" Target="../media/image27.png"/><Relationship Id="rId22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sv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5" Type="http://schemas.openxmlformats.org/officeDocument/2006/relationships/image" Target="../media/image25.png"/><Relationship Id="rId10" Type="http://schemas.openxmlformats.org/officeDocument/2006/relationships/image" Target="../media/image56.svg"/><Relationship Id="rId4" Type="http://schemas.openxmlformats.org/officeDocument/2006/relationships/image" Target="../media/image26.png"/><Relationship Id="rId9" Type="http://schemas.openxmlformats.org/officeDocument/2006/relationships/image" Target="../media/image33.png"/><Relationship Id="rId14" Type="http://schemas.openxmlformats.org/officeDocument/2006/relationships/image" Target="../media/image4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openxmlformats.org/officeDocument/2006/relationships/image" Target="../media/image21.svg"/><Relationship Id="rId17" Type="http://schemas.openxmlformats.org/officeDocument/2006/relationships/image" Target="../media/image25.png"/><Relationship Id="rId2" Type="http://schemas.openxmlformats.org/officeDocument/2006/relationships/audio" Target="../media/media7.mp3"/><Relationship Id="rId16" Type="http://schemas.openxmlformats.org/officeDocument/2006/relationships/image" Target="../media/image70.svg"/><Relationship Id="rId1" Type="http://schemas.microsoft.com/office/2007/relationships/media" Target="../media/media7.mp3"/><Relationship Id="rId6" Type="http://schemas.openxmlformats.org/officeDocument/2006/relationships/image" Target="../media/image3.svg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5" Type="http://schemas.openxmlformats.org/officeDocument/2006/relationships/image" Target="../media/image47.png"/><Relationship Id="rId10" Type="http://schemas.openxmlformats.org/officeDocument/2006/relationships/image" Target="../media/image19.svg"/><Relationship Id="rId4" Type="http://schemas.openxmlformats.org/officeDocument/2006/relationships/image" Target="../media/image26.png"/><Relationship Id="rId9" Type="http://schemas.openxmlformats.org/officeDocument/2006/relationships/image" Target="../media/image10.png"/><Relationship Id="rId1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5889" y="-233523"/>
            <a:ext cx="1989530" cy="1989530"/>
          </a:xfrm>
          <a:custGeom>
            <a:avLst/>
            <a:gdLst/>
            <a:ahLst/>
            <a:cxnLst/>
            <a:rect l="l" t="t" r="r" b="b"/>
            <a:pathLst>
              <a:path w="1989530" h="1989530">
                <a:moveTo>
                  <a:pt x="0" y="0"/>
                </a:moveTo>
                <a:lnTo>
                  <a:pt x="1989530" y="0"/>
                </a:lnTo>
                <a:lnTo>
                  <a:pt x="1989530" y="1989529"/>
                </a:lnTo>
                <a:lnTo>
                  <a:pt x="0" y="19895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09286" y="-94561"/>
            <a:ext cx="14049046" cy="10336419"/>
          </a:xfrm>
          <a:custGeom>
            <a:avLst/>
            <a:gdLst/>
            <a:ahLst/>
            <a:cxnLst/>
            <a:rect l="l" t="t" r="r" b="b"/>
            <a:pathLst>
              <a:path w="13545697" h="7747410">
                <a:moveTo>
                  <a:pt x="0" y="0"/>
                </a:moveTo>
                <a:lnTo>
                  <a:pt x="13545698" y="0"/>
                </a:lnTo>
                <a:lnTo>
                  <a:pt x="13545698" y="7747410"/>
                </a:lnTo>
                <a:lnTo>
                  <a:pt x="0" y="7747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16937171" y="7452412"/>
            <a:ext cx="1229369" cy="1256790"/>
          </a:xfrm>
          <a:custGeom>
            <a:avLst/>
            <a:gdLst/>
            <a:ahLst/>
            <a:cxnLst/>
            <a:rect l="l" t="t" r="r" b="b"/>
            <a:pathLst>
              <a:path w="1229369" h="1256790">
                <a:moveTo>
                  <a:pt x="0" y="0"/>
                </a:moveTo>
                <a:lnTo>
                  <a:pt x="1229369" y="0"/>
                </a:lnTo>
                <a:lnTo>
                  <a:pt x="1229369" y="1256789"/>
                </a:lnTo>
                <a:lnTo>
                  <a:pt x="0" y="12567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375226" y="8181900"/>
            <a:ext cx="1474805" cy="1474805"/>
          </a:xfrm>
          <a:custGeom>
            <a:avLst/>
            <a:gdLst/>
            <a:ahLst/>
            <a:cxnLst/>
            <a:rect l="l" t="t" r="r" b="b"/>
            <a:pathLst>
              <a:path w="1474805" h="1474805">
                <a:moveTo>
                  <a:pt x="0" y="0"/>
                </a:moveTo>
                <a:lnTo>
                  <a:pt x="1474806" y="0"/>
                </a:lnTo>
                <a:lnTo>
                  <a:pt x="1474806" y="1474806"/>
                </a:lnTo>
                <a:lnTo>
                  <a:pt x="0" y="14748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02246">
            <a:off x="-37182" y="6809467"/>
            <a:ext cx="1965098" cy="3688750"/>
          </a:xfrm>
          <a:custGeom>
            <a:avLst/>
            <a:gdLst/>
            <a:ahLst/>
            <a:cxnLst/>
            <a:rect l="l" t="t" r="r" b="b"/>
            <a:pathLst>
              <a:path w="1965098" h="3688750">
                <a:moveTo>
                  <a:pt x="0" y="0"/>
                </a:moveTo>
                <a:lnTo>
                  <a:pt x="1965097" y="0"/>
                </a:lnTo>
                <a:lnTo>
                  <a:pt x="1965097" y="3688750"/>
                </a:lnTo>
                <a:lnTo>
                  <a:pt x="0" y="36887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80265">
            <a:off x="14978105" y="-81936"/>
            <a:ext cx="3114575" cy="3097587"/>
          </a:xfrm>
          <a:custGeom>
            <a:avLst/>
            <a:gdLst/>
            <a:ahLst/>
            <a:cxnLst/>
            <a:rect l="l" t="t" r="r" b="b"/>
            <a:pathLst>
              <a:path w="3114575" h="3097587">
                <a:moveTo>
                  <a:pt x="0" y="0"/>
                </a:moveTo>
                <a:lnTo>
                  <a:pt x="3114576" y="0"/>
                </a:lnTo>
                <a:lnTo>
                  <a:pt x="3114576" y="3097587"/>
                </a:lnTo>
                <a:lnTo>
                  <a:pt x="0" y="30975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9942703">
            <a:off x="3425087" y="9122593"/>
            <a:ext cx="1863515" cy="876950"/>
          </a:xfrm>
          <a:custGeom>
            <a:avLst/>
            <a:gdLst/>
            <a:ahLst/>
            <a:cxnLst/>
            <a:rect l="l" t="t" r="r" b="b"/>
            <a:pathLst>
              <a:path w="2679570" h="876950">
                <a:moveTo>
                  <a:pt x="0" y="0"/>
                </a:moveTo>
                <a:lnTo>
                  <a:pt x="2679570" y="0"/>
                </a:lnTo>
                <a:lnTo>
                  <a:pt x="2679570" y="876950"/>
                </a:lnTo>
                <a:lnTo>
                  <a:pt x="0" y="8769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304305" y="7125977"/>
            <a:ext cx="421910" cy="421910"/>
          </a:xfrm>
          <a:custGeom>
            <a:avLst/>
            <a:gdLst/>
            <a:ahLst/>
            <a:cxnLst/>
            <a:rect l="l" t="t" r="r" b="b"/>
            <a:pathLst>
              <a:path w="421910" h="421910">
                <a:moveTo>
                  <a:pt x="0" y="0"/>
                </a:moveTo>
                <a:lnTo>
                  <a:pt x="421911" y="0"/>
                </a:lnTo>
                <a:lnTo>
                  <a:pt x="421911" y="421910"/>
                </a:lnTo>
                <a:lnTo>
                  <a:pt x="0" y="42191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302236" y="5358113"/>
            <a:ext cx="421910" cy="421910"/>
          </a:xfrm>
          <a:custGeom>
            <a:avLst/>
            <a:gdLst/>
            <a:ahLst/>
            <a:cxnLst/>
            <a:rect l="l" t="t" r="r" b="b"/>
            <a:pathLst>
              <a:path w="421910" h="421910">
                <a:moveTo>
                  <a:pt x="0" y="0"/>
                </a:moveTo>
                <a:lnTo>
                  <a:pt x="421910" y="0"/>
                </a:lnTo>
                <a:lnTo>
                  <a:pt x="421910" y="421910"/>
                </a:lnTo>
                <a:lnTo>
                  <a:pt x="0" y="42191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126522">
            <a:off x="16737875" y="8747159"/>
            <a:ext cx="2154866" cy="1739564"/>
          </a:xfrm>
          <a:custGeom>
            <a:avLst/>
            <a:gdLst/>
            <a:ahLst/>
            <a:cxnLst/>
            <a:rect l="l" t="t" r="r" b="b"/>
            <a:pathLst>
              <a:path w="2154866" h="1739564">
                <a:moveTo>
                  <a:pt x="0" y="0"/>
                </a:moveTo>
                <a:lnTo>
                  <a:pt x="2154866" y="0"/>
                </a:lnTo>
                <a:lnTo>
                  <a:pt x="2154866" y="1739564"/>
                </a:lnTo>
                <a:lnTo>
                  <a:pt x="0" y="173956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19293">
            <a:off x="1257107" y="7961841"/>
            <a:ext cx="813776" cy="2779980"/>
          </a:xfrm>
          <a:custGeom>
            <a:avLst/>
            <a:gdLst/>
            <a:ahLst/>
            <a:cxnLst/>
            <a:rect l="l" t="t" r="r" b="b"/>
            <a:pathLst>
              <a:path w="813776" h="2779980">
                <a:moveTo>
                  <a:pt x="0" y="0"/>
                </a:moveTo>
                <a:lnTo>
                  <a:pt x="813776" y="0"/>
                </a:lnTo>
                <a:lnTo>
                  <a:pt x="813776" y="2779979"/>
                </a:lnTo>
                <a:lnTo>
                  <a:pt x="0" y="277997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816993" y="176548"/>
            <a:ext cx="11033632" cy="1501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n-US" sz="40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ỦY BAN NHÂN DÂN QUẬN LONG BIÊN</a:t>
            </a:r>
          </a:p>
          <a:p>
            <a:pPr algn="ctr">
              <a:lnSpc>
                <a:spcPts val="6070"/>
              </a:lnSpc>
            </a:pPr>
            <a:r>
              <a:rPr lang="en-US" sz="4000" b="1" dirty="0">
                <a:solidFill>
                  <a:srgbClr val="000000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TRƯỜNG MẦM NON CỰ KHỐI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581509" y="4145873"/>
            <a:ext cx="6213934" cy="614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b="1" dirty="0" err="1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Làm</a:t>
            </a:r>
            <a:r>
              <a:rPr lang="en-US" sz="3700" b="1" dirty="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00" b="1" dirty="0" err="1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quen</a:t>
            </a:r>
            <a:r>
              <a:rPr lang="en-US" sz="3700" b="1" dirty="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00" b="1" dirty="0" err="1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với</a:t>
            </a:r>
            <a:r>
              <a:rPr lang="en-US" sz="3700" b="1" dirty="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00" b="1" dirty="0" err="1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toán</a:t>
            </a:r>
            <a:endParaRPr lang="en-US" sz="3700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755807" y="7853151"/>
            <a:ext cx="8251536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sz="3739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Giáo</a:t>
            </a:r>
            <a:r>
              <a:rPr lang="en-US" sz="3739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9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viên</a:t>
            </a:r>
            <a:r>
              <a:rPr lang="en-US" sz="3739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3739" b="1" dirty="0" err="1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Nguyễn</a:t>
            </a:r>
            <a:r>
              <a:rPr lang="en-US" sz="3739" b="1" dirty="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9" b="1" dirty="0" err="1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Thị</a:t>
            </a:r>
            <a:r>
              <a:rPr lang="en-US" sz="3739" b="1" dirty="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739" b="1" dirty="0" err="1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Hường</a:t>
            </a:r>
            <a:endParaRPr lang="en-US" sz="3739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34400" y="9105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1" name="Picture 20" descr="A logo with people and text&#10;&#10;Description automatically generated">
            <a:extLst>
              <a:ext uri="{FF2B5EF4-FFF2-40B4-BE49-F238E27FC236}">
                <a16:creationId xmlns:a16="http://schemas.microsoft.com/office/drawing/2014/main" id="{5F935DD1-EF02-6C05-F8B3-98FDA1B819A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931" y="1722152"/>
            <a:ext cx="1837092" cy="170876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34682" y="9478823"/>
            <a:ext cx="4307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 smtClean="0"/>
              <a:t>Năm</a:t>
            </a:r>
            <a:r>
              <a:rPr lang="en-US" sz="3600" dirty="0" smtClean="0"/>
              <a:t> </a:t>
            </a:r>
            <a:r>
              <a:rPr lang="en-US" sz="3600" dirty="0" err="1" smtClean="0"/>
              <a:t>học</a:t>
            </a:r>
            <a:r>
              <a:rPr lang="en-US" sz="3600" dirty="0" smtClean="0"/>
              <a:t>: 2024 - 2025</a:t>
            </a:r>
            <a:endParaRPr lang="en-US" sz="3600" dirty="0"/>
          </a:p>
        </p:txBody>
      </p:sp>
      <p:sp>
        <p:nvSpPr>
          <p:cNvPr id="23" name="TextBox 22"/>
          <p:cNvSpPr txBox="1"/>
          <p:nvPr/>
        </p:nvSpPr>
        <p:spPr>
          <a:xfrm>
            <a:off x="2731196" y="5073648"/>
            <a:ext cx="131188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3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80863" y="-214016"/>
            <a:ext cx="1368716" cy="1417691"/>
          </a:xfrm>
          <a:custGeom>
            <a:avLst/>
            <a:gdLst/>
            <a:ahLst/>
            <a:cxnLst/>
            <a:rect l="l" t="t" r="r" b="b"/>
            <a:pathLst>
              <a:path w="1368716" h="1417691">
                <a:moveTo>
                  <a:pt x="0" y="0"/>
                </a:moveTo>
                <a:lnTo>
                  <a:pt x="1368716" y="0"/>
                </a:lnTo>
                <a:lnTo>
                  <a:pt x="1368716" y="1417691"/>
                </a:lnTo>
                <a:lnTo>
                  <a:pt x="0" y="14176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965221" y="0"/>
            <a:ext cx="1322779" cy="1661024"/>
          </a:xfrm>
          <a:custGeom>
            <a:avLst/>
            <a:gdLst/>
            <a:ahLst/>
            <a:cxnLst/>
            <a:rect l="l" t="t" r="r" b="b"/>
            <a:pathLst>
              <a:path w="1322779" h="1661024">
                <a:moveTo>
                  <a:pt x="0" y="0"/>
                </a:moveTo>
                <a:lnTo>
                  <a:pt x="1322779" y="0"/>
                </a:lnTo>
                <a:lnTo>
                  <a:pt x="1322779" y="1661024"/>
                </a:lnTo>
                <a:lnTo>
                  <a:pt x="0" y="1661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96413" y="9454118"/>
            <a:ext cx="1492256" cy="1112409"/>
          </a:xfrm>
          <a:custGeom>
            <a:avLst/>
            <a:gdLst/>
            <a:ahLst/>
            <a:cxnLst/>
            <a:rect l="l" t="t" r="r" b="b"/>
            <a:pathLst>
              <a:path w="1492256" h="1112409">
                <a:moveTo>
                  <a:pt x="0" y="0"/>
                </a:moveTo>
                <a:lnTo>
                  <a:pt x="1492256" y="0"/>
                </a:lnTo>
                <a:lnTo>
                  <a:pt x="1492256" y="1112409"/>
                </a:lnTo>
                <a:lnTo>
                  <a:pt x="0" y="11124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35200" y="668566"/>
            <a:ext cx="2469479" cy="1355968"/>
          </a:xfrm>
          <a:custGeom>
            <a:avLst/>
            <a:gdLst/>
            <a:ahLst/>
            <a:cxnLst/>
            <a:rect l="l" t="t" r="r" b="b"/>
            <a:pathLst>
              <a:path w="2469479" h="1355968">
                <a:moveTo>
                  <a:pt x="0" y="0"/>
                </a:moveTo>
                <a:lnTo>
                  <a:pt x="2469479" y="0"/>
                </a:lnTo>
                <a:lnTo>
                  <a:pt x="2469479" y="1355968"/>
                </a:lnTo>
                <a:lnTo>
                  <a:pt x="0" y="13559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96528" y="1346550"/>
            <a:ext cx="1194734" cy="1162151"/>
          </a:xfrm>
          <a:custGeom>
            <a:avLst/>
            <a:gdLst/>
            <a:ahLst/>
            <a:cxnLst/>
            <a:rect l="l" t="t" r="r" b="b"/>
            <a:pathLst>
              <a:path w="1194734" h="1162151">
                <a:moveTo>
                  <a:pt x="0" y="0"/>
                </a:moveTo>
                <a:lnTo>
                  <a:pt x="1194734" y="0"/>
                </a:lnTo>
                <a:lnTo>
                  <a:pt x="1194734" y="1162151"/>
                </a:lnTo>
                <a:lnTo>
                  <a:pt x="0" y="11621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053" y="0"/>
            <a:ext cx="1985294" cy="1137032"/>
          </a:xfrm>
          <a:custGeom>
            <a:avLst/>
            <a:gdLst/>
            <a:ahLst/>
            <a:cxnLst/>
            <a:rect l="l" t="t" r="r" b="b"/>
            <a:pathLst>
              <a:path w="1985294" h="1137032">
                <a:moveTo>
                  <a:pt x="0" y="0"/>
                </a:moveTo>
                <a:lnTo>
                  <a:pt x="1985294" y="0"/>
                </a:lnTo>
                <a:lnTo>
                  <a:pt x="1985294" y="1137032"/>
                </a:lnTo>
                <a:lnTo>
                  <a:pt x="0" y="11370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9454118"/>
            <a:ext cx="1796413" cy="832882"/>
          </a:xfrm>
          <a:custGeom>
            <a:avLst/>
            <a:gdLst/>
            <a:ahLst/>
            <a:cxnLst/>
            <a:rect l="l" t="t" r="r" b="b"/>
            <a:pathLst>
              <a:path w="1796413" h="832882">
                <a:moveTo>
                  <a:pt x="0" y="0"/>
                </a:moveTo>
                <a:lnTo>
                  <a:pt x="1796413" y="0"/>
                </a:lnTo>
                <a:lnTo>
                  <a:pt x="1796413" y="832882"/>
                </a:lnTo>
                <a:lnTo>
                  <a:pt x="0" y="83288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 8"/>
          <p:cNvSpPr/>
          <p:nvPr/>
        </p:nvSpPr>
        <p:spPr>
          <a:xfrm>
            <a:off x="4424853" y="106851"/>
            <a:ext cx="101681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Isosceles Triangle 21"/>
          <p:cNvSpPr/>
          <p:nvPr/>
        </p:nvSpPr>
        <p:spPr>
          <a:xfrm>
            <a:off x="347899" y="1079951"/>
            <a:ext cx="2501798" cy="2857500"/>
          </a:xfrm>
          <a:prstGeom prst="triangle">
            <a:avLst/>
          </a:prstGeom>
          <a:solidFill>
            <a:srgbClr val="EBE72D"/>
          </a:solidFill>
          <a:ln>
            <a:solidFill>
              <a:srgbClr val="EBE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231977" y="1367021"/>
            <a:ext cx="2259042" cy="251602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>
            <a:off x="5996120" y="1290821"/>
            <a:ext cx="2240586" cy="2628900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132857" y="1346550"/>
            <a:ext cx="2083068" cy="2649371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Isosceles Triangle 25"/>
          <p:cNvSpPr/>
          <p:nvPr/>
        </p:nvSpPr>
        <p:spPr>
          <a:xfrm>
            <a:off x="11721026" y="1367021"/>
            <a:ext cx="2552700" cy="2552700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5112558" y="1346550"/>
            <a:ext cx="2336610" cy="2573171"/>
          </a:xfrm>
          <a:prstGeom prst="ellipse">
            <a:avLst/>
          </a:prstGeom>
          <a:solidFill>
            <a:srgbClr val="DE96E0"/>
          </a:solidFill>
          <a:ln>
            <a:solidFill>
              <a:srgbClr val="DE96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054100" y="5143500"/>
            <a:ext cx="7182606" cy="4584698"/>
            <a:chOff x="152400" y="3276600"/>
            <a:chExt cx="4191000" cy="3505200"/>
          </a:xfrm>
        </p:grpSpPr>
        <p:sp>
          <p:nvSpPr>
            <p:cNvPr id="29" name="Rounded Rectangle 28"/>
            <p:cNvSpPr/>
            <p:nvPr/>
          </p:nvSpPr>
          <p:spPr>
            <a:xfrm>
              <a:off x="152400" y="3429000"/>
              <a:ext cx="4191000" cy="33528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66800" y="3276600"/>
              <a:ext cx="22860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Rổ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160283" y="5143500"/>
            <a:ext cx="7804938" cy="3979959"/>
            <a:chOff x="228600" y="3276600"/>
            <a:chExt cx="4191000" cy="3505200"/>
          </a:xfrm>
        </p:grpSpPr>
        <p:sp>
          <p:nvSpPr>
            <p:cNvPr id="32" name="Rounded Rectangle 31"/>
            <p:cNvSpPr/>
            <p:nvPr/>
          </p:nvSpPr>
          <p:spPr>
            <a:xfrm>
              <a:off x="228600" y="3429000"/>
              <a:ext cx="4191000" cy="33528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66800" y="3276600"/>
              <a:ext cx="22860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Rổ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2.83951E-6 L 0.03108 0.449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4" y="22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-2.59259E-6 L 0.37084 0.456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22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0.04496 0.4495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8" y="22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444E-6 2.09877E-6 L 0.27222 0.456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11" y="22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-0.49584 0.6382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92" y="319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19753E-6 L -0.15903 0.6233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1" y="3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3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280863" y="-214016"/>
            <a:ext cx="1368716" cy="1417691"/>
          </a:xfrm>
          <a:custGeom>
            <a:avLst/>
            <a:gdLst/>
            <a:ahLst/>
            <a:cxnLst/>
            <a:rect l="l" t="t" r="r" b="b"/>
            <a:pathLst>
              <a:path w="1368716" h="1417691">
                <a:moveTo>
                  <a:pt x="0" y="0"/>
                </a:moveTo>
                <a:lnTo>
                  <a:pt x="1368716" y="0"/>
                </a:lnTo>
                <a:lnTo>
                  <a:pt x="1368716" y="1417691"/>
                </a:lnTo>
                <a:lnTo>
                  <a:pt x="0" y="141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965221" y="0"/>
            <a:ext cx="1322779" cy="1661024"/>
          </a:xfrm>
          <a:custGeom>
            <a:avLst/>
            <a:gdLst/>
            <a:ahLst/>
            <a:cxnLst/>
            <a:rect l="l" t="t" r="r" b="b"/>
            <a:pathLst>
              <a:path w="1322779" h="1661024">
                <a:moveTo>
                  <a:pt x="0" y="0"/>
                </a:moveTo>
                <a:lnTo>
                  <a:pt x="1322779" y="0"/>
                </a:lnTo>
                <a:lnTo>
                  <a:pt x="1322779" y="1661024"/>
                </a:lnTo>
                <a:lnTo>
                  <a:pt x="0" y="16610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96413" y="9454118"/>
            <a:ext cx="1492256" cy="1112409"/>
          </a:xfrm>
          <a:custGeom>
            <a:avLst/>
            <a:gdLst/>
            <a:ahLst/>
            <a:cxnLst/>
            <a:rect l="l" t="t" r="r" b="b"/>
            <a:pathLst>
              <a:path w="1492256" h="1112409">
                <a:moveTo>
                  <a:pt x="0" y="0"/>
                </a:moveTo>
                <a:lnTo>
                  <a:pt x="1492256" y="0"/>
                </a:lnTo>
                <a:lnTo>
                  <a:pt x="1492256" y="1112409"/>
                </a:lnTo>
                <a:lnTo>
                  <a:pt x="0" y="1112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35200" y="668566"/>
            <a:ext cx="2469479" cy="1355968"/>
          </a:xfrm>
          <a:custGeom>
            <a:avLst/>
            <a:gdLst/>
            <a:ahLst/>
            <a:cxnLst/>
            <a:rect l="l" t="t" r="r" b="b"/>
            <a:pathLst>
              <a:path w="2469479" h="1355968">
                <a:moveTo>
                  <a:pt x="0" y="0"/>
                </a:moveTo>
                <a:lnTo>
                  <a:pt x="2469479" y="0"/>
                </a:lnTo>
                <a:lnTo>
                  <a:pt x="2469479" y="1355968"/>
                </a:lnTo>
                <a:lnTo>
                  <a:pt x="0" y="13559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96528" y="1346550"/>
            <a:ext cx="1194734" cy="1162151"/>
          </a:xfrm>
          <a:custGeom>
            <a:avLst/>
            <a:gdLst/>
            <a:ahLst/>
            <a:cxnLst/>
            <a:rect l="l" t="t" r="r" b="b"/>
            <a:pathLst>
              <a:path w="1194734" h="1162151">
                <a:moveTo>
                  <a:pt x="0" y="0"/>
                </a:moveTo>
                <a:lnTo>
                  <a:pt x="1194734" y="0"/>
                </a:lnTo>
                <a:lnTo>
                  <a:pt x="1194734" y="1162151"/>
                </a:lnTo>
                <a:lnTo>
                  <a:pt x="0" y="11621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053" y="0"/>
            <a:ext cx="1985294" cy="1137032"/>
          </a:xfrm>
          <a:custGeom>
            <a:avLst/>
            <a:gdLst/>
            <a:ahLst/>
            <a:cxnLst/>
            <a:rect l="l" t="t" r="r" b="b"/>
            <a:pathLst>
              <a:path w="1985294" h="1137032">
                <a:moveTo>
                  <a:pt x="0" y="0"/>
                </a:moveTo>
                <a:lnTo>
                  <a:pt x="1985294" y="0"/>
                </a:lnTo>
                <a:lnTo>
                  <a:pt x="1985294" y="1137032"/>
                </a:lnTo>
                <a:lnTo>
                  <a:pt x="0" y="11370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9454118"/>
            <a:ext cx="1796413" cy="832882"/>
          </a:xfrm>
          <a:custGeom>
            <a:avLst/>
            <a:gdLst/>
            <a:ahLst/>
            <a:cxnLst/>
            <a:rect l="l" t="t" r="r" b="b"/>
            <a:pathLst>
              <a:path w="1796413" h="832882">
                <a:moveTo>
                  <a:pt x="0" y="0"/>
                </a:moveTo>
                <a:lnTo>
                  <a:pt x="1796413" y="0"/>
                </a:lnTo>
                <a:lnTo>
                  <a:pt x="1796413" y="832882"/>
                </a:lnTo>
                <a:lnTo>
                  <a:pt x="0" y="8328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9" name="Rectangle 8"/>
          <p:cNvSpPr/>
          <p:nvPr/>
        </p:nvSpPr>
        <p:spPr>
          <a:xfrm>
            <a:off x="4424853" y="106851"/>
            <a:ext cx="101681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0" y="4706554"/>
            <a:ext cx="8534400" cy="5859973"/>
            <a:chOff x="152400" y="3276600"/>
            <a:chExt cx="4191000" cy="3505200"/>
          </a:xfrm>
        </p:grpSpPr>
        <p:sp>
          <p:nvSpPr>
            <p:cNvPr id="29" name="Rounded Rectangle 28"/>
            <p:cNvSpPr/>
            <p:nvPr/>
          </p:nvSpPr>
          <p:spPr>
            <a:xfrm>
              <a:off x="152400" y="3429000"/>
              <a:ext cx="4191000" cy="33528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66800" y="3276600"/>
              <a:ext cx="22860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Rổ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tam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148096" y="4620565"/>
            <a:ext cx="9139903" cy="5945962"/>
            <a:chOff x="228600" y="3276600"/>
            <a:chExt cx="4191000" cy="3505200"/>
          </a:xfrm>
        </p:grpSpPr>
        <p:sp>
          <p:nvSpPr>
            <p:cNvPr id="32" name="Rounded Rectangle 31"/>
            <p:cNvSpPr/>
            <p:nvPr/>
          </p:nvSpPr>
          <p:spPr>
            <a:xfrm>
              <a:off x="228600" y="3429000"/>
              <a:ext cx="4191000" cy="33528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66800" y="3276600"/>
              <a:ext cx="22860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Rổ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Isosceles Triangle 33"/>
          <p:cNvSpPr/>
          <p:nvPr/>
        </p:nvSpPr>
        <p:spPr>
          <a:xfrm>
            <a:off x="347899" y="1079951"/>
            <a:ext cx="2501798" cy="2857500"/>
          </a:xfrm>
          <a:prstGeom prst="triangle">
            <a:avLst/>
          </a:prstGeom>
          <a:solidFill>
            <a:srgbClr val="EBE72D"/>
          </a:solidFill>
          <a:ln>
            <a:solidFill>
              <a:srgbClr val="EBE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231977" y="1367021"/>
            <a:ext cx="2259042" cy="251602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5996120" y="1290821"/>
            <a:ext cx="2240586" cy="2628900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9132857" y="1346550"/>
            <a:ext cx="2083068" cy="2649371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>
            <a:off x="11721026" y="1367021"/>
            <a:ext cx="2552700" cy="2552700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5112558" y="1346550"/>
            <a:ext cx="2336610" cy="2573171"/>
          </a:xfrm>
          <a:prstGeom prst="ellipse">
            <a:avLst/>
          </a:prstGeom>
          <a:solidFill>
            <a:srgbClr val="DE96E0"/>
          </a:solidFill>
          <a:ln>
            <a:solidFill>
              <a:srgbClr val="DE96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FILE_20210924_123447_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756979" y="3874410"/>
            <a:ext cx="1295400" cy="96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2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2.83951E-6 L 0.03108 0.449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4" y="22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111E-6 -2.59259E-6 L 0.37084 0.456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22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0.04496 0.4495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8" y="22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444E-6 2.09877E-6 L 0.27222 0.456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11" y="22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-0.49584 0.6382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92" y="319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19753E-6 L -0.15903 0.6233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1" y="3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000"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401" y="917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5401" y="9170"/>
            <a:ext cx="1854055" cy="1854055"/>
          </a:xfrm>
          <a:custGeom>
            <a:avLst/>
            <a:gdLst/>
            <a:ahLst/>
            <a:cxnLst/>
            <a:rect l="l" t="t" r="r" b="b"/>
            <a:pathLst>
              <a:path w="1854055" h="1854055">
                <a:moveTo>
                  <a:pt x="0" y="0"/>
                </a:moveTo>
                <a:lnTo>
                  <a:pt x="1854055" y="0"/>
                </a:lnTo>
                <a:lnTo>
                  <a:pt x="1854055" y="1854055"/>
                </a:lnTo>
                <a:lnTo>
                  <a:pt x="0" y="18540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520649">
            <a:off x="16514098" y="5029921"/>
            <a:ext cx="2633337" cy="861819"/>
          </a:xfrm>
          <a:custGeom>
            <a:avLst/>
            <a:gdLst/>
            <a:ahLst/>
            <a:cxnLst/>
            <a:rect l="l" t="t" r="r" b="b"/>
            <a:pathLst>
              <a:path w="2633337" h="861819">
                <a:moveTo>
                  <a:pt x="0" y="0"/>
                </a:moveTo>
                <a:lnTo>
                  <a:pt x="2633337" y="0"/>
                </a:lnTo>
                <a:lnTo>
                  <a:pt x="2633337" y="861819"/>
                </a:lnTo>
                <a:lnTo>
                  <a:pt x="0" y="8618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387303" y="-669660"/>
            <a:ext cx="1930635" cy="2216805"/>
          </a:xfrm>
          <a:custGeom>
            <a:avLst/>
            <a:gdLst/>
            <a:ahLst/>
            <a:cxnLst/>
            <a:rect l="l" t="t" r="r" b="b"/>
            <a:pathLst>
              <a:path w="1930635" h="2216805">
                <a:moveTo>
                  <a:pt x="0" y="0"/>
                </a:moveTo>
                <a:lnTo>
                  <a:pt x="1930635" y="0"/>
                </a:lnTo>
                <a:lnTo>
                  <a:pt x="1930635" y="2216805"/>
                </a:lnTo>
                <a:lnTo>
                  <a:pt x="0" y="22168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02246">
            <a:off x="-103190" y="8011302"/>
            <a:ext cx="1152476" cy="2216003"/>
          </a:xfrm>
          <a:custGeom>
            <a:avLst/>
            <a:gdLst/>
            <a:ahLst/>
            <a:cxnLst/>
            <a:rect l="l" t="t" r="r" b="b"/>
            <a:pathLst>
              <a:path w="1965098" h="3688750">
                <a:moveTo>
                  <a:pt x="0" y="0"/>
                </a:moveTo>
                <a:lnTo>
                  <a:pt x="1965097" y="0"/>
                </a:lnTo>
                <a:lnTo>
                  <a:pt x="1965097" y="3688749"/>
                </a:lnTo>
                <a:lnTo>
                  <a:pt x="0" y="36887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6"/>
          <p:cNvSpPr/>
          <p:nvPr/>
        </p:nvSpPr>
        <p:spPr>
          <a:xfrm>
            <a:off x="4190371" y="112690"/>
            <a:ext cx="1442628" cy="1474805"/>
          </a:xfrm>
          <a:custGeom>
            <a:avLst/>
            <a:gdLst/>
            <a:ahLst/>
            <a:cxnLst/>
            <a:rect l="l" t="t" r="r" b="b"/>
            <a:pathLst>
              <a:path w="1442628" h="1474805">
                <a:moveTo>
                  <a:pt x="0" y="0"/>
                </a:moveTo>
                <a:lnTo>
                  <a:pt x="1442628" y="0"/>
                </a:lnTo>
                <a:lnTo>
                  <a:pt x="1442628" y="1474805"/>
                </a:lnTo>
                <a:lnTo>
                  <a:pt x="0" y="14748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" name="Rectangle 2"/>
          <p:cNvSpPr/>
          <p:nvPr/>
        </p:nvSpPr>
        <p:spPr>
          <a:xfrm>
            <a:off x="4647095" y="3885727"/>
            <a:ext cx="103933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FILE_20210924_123447_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367193" y="6210300"/>
            <a:ext cx="1673260" cy="142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2053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61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3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Fun Simple Playful Flower"/>
          <p:cNvSpPr/>
          <p:nvPr/>
        </p:nvSpPr>
        <p:spPr>
          <a:xfrm rot="10179457">
            <a:off x="266415" y="7773052"/>
            <a:ext cx="1407071" cy="1397481"/>
          </a:xfrm>
          <a:custGeom>
            <a:avLst/>
            <a:gdLst/>
            <a:ahLst/>
            <a:cxnLst/>
            <a:rect l="l" t="t" r="r" b="b"/>
            <a:pathLst>
              <a:path w="2058120" h="1975795">
                <a:moveTo>
                  <a:pt x="0" y="0"/>
                </a:moveTo>
                <a:lnTo>
                  <a:pt x="2058120" y="0"/>
                </a:lnTo>
                <a:lnTo>
                  <a:pt x="2058120" y="1975795"/>
                </a:lnTo>
                <a:lnTo>
                  <a:pt x="0" y="19757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 descr="Fun Simple Playful Sprout"/>
          <p:cNvSpPr/>
          <p:nvPr/>
        </p:nvSpPr>
        <p:spPr>
          <a:xfrm rot="583428">
            <a:off x="-352378" y="8874467"/>
            <a:ext cx="1718658" cy="1387426"/>
          </a:xfrm>
          <a:custGeom>
            <a:avLst/>
            <a:gdLst/>
            <a:ahLst/>
            <a:cxnLst/>
            <a:rect l="l" t="t" r="r" b="b"/>
            <a:pathLst>
              <a:path w="1718658" h="1387426">
                <a:moveTo>
                  <a:pt x="0" y="0"/>
                </a:moveTo>
                <a:lnTo>
                  <a:pt x="1718658" y="0"/>
                </a:lnTo>
                <a:lnTo>
                  <a:pt x="1718658" y="1387426"/>
                </a:lnTo>
                <a:lnTo>
                  <a:pt x="0" y="13874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7000" y="191236"/>
            <a:ext cx="3583835" cy="2616200"/>
          </a:xfrm>
          <a:prstGeom prst="rect">
            <a:avLst/>
          </a:prstGeom>
        </p:spPr>
      </p:pic>
      <p:sp>
        <p:nvSpPr>
          <p:cNvPr id="21" name="Freeform 4"/>
          <p:cNvSpPr/>
          <p:nvPr/>
        </p:nvSpPr>
        <p:spPr>
          <a:xfrm>
            <a:off x="16107914" y="3467100"/>
            <a:ext cx="1854055" cy="1854055"/>
          </a:xfrm>
          <a:custGeom>
            <a:avLst/>
            <a:gdLst/>
            <a:ahLst/>
            <a:cxnLst/>
            <a:rect l="l" t="t" r="r" b="b"/>
            <a:pathLst>
              <a:path w="1854055" h="1854055">
                <a:moveTo>
                  <a:pt x="0" y="0"/>
                </a:moveTo>
                <a:lnTo>
                  <a:pt x="1854055" y="0"/>
                </a:lnTo>
                <a:lnTo>
                  <a:pt x="1854055" y="1854055"/>
                </a:lnTo>
                <a:lnTo>
                  <a:pt x="0" y="18540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Rounded Rectangle 7"/>
          <p:cNvSpPr/>
          <p:nvPr/>
        </p:nvSpPr>
        <p:spPr>
          <a:xfrm>
            <a:off x="228600" y="4189011"/>
            <a:ext cx="7620000" cy="5678888"/>
          </a:xfrm>
          <a:prstGeom prst="roundRect">
            <a:avLst/>
          </a:prstGeom>
          <a:solidFill>
            <a:srgbClr val="EBE72D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652941" y="4189011"/>
            <a:ext cx="8111059" cy="5637830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787"/>
            <a:ext cx="2792939" cy="2166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481" y="948263"/>
            <a:ext cx="3030509" cy="22315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311" y="866285"/>
            <a:ext cx="3057843" cy="22933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932" y="389950"/>
            <a:ext cx="2849113" cy="28491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8361" y="796125"/>
            <a:ext cx="3565651" cy="23727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79412" y="414902"/>
            <a:ext cx="2769176" cy="2764917"/>
          </a:xfrm>
          <a:prstGeom prst="rect">
            <a:avLst/>
          </a:prstGeom>
        </p:spPr>
      </p:pic>
      <p:pic>
        <p:nvPicPr>
          <p:cNvPr id="16" name="FILE_20210924_123447_1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459200" y="8920480"/>
            <a:ext cx="1828800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83951E-6 L 0.05347 0.431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" y="2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71605E-6 L 0.35278 0.422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39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9.87654E-7 L -0.07032 0.431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6" y="2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0.24583 0.437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218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7 -2.59259E-6 L -0.5368 0.6373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40" y="318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35802E-6 L -0.16407 0.6442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322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6000"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95483">
            <a:off x="10881041" y="7072987"/>
            <a:ext cx="10758326" cy="6593957"/>
          </a:xfrm>
          <a:custGeom>
            <a:avLst/>
            <a:gdLst/>
            <a:ahLst/>
            <a:cxnLst/>
            <a:rect l="l" t="t" r="r" b="b"/>
            <a:pathLst>
              <a:path w="10758326" h="6593957">
                <a:moveTo>
                  <a:pt x="0" y="0"/>
                </a:moveTo>
                <a:lnTo>
                  <a:pt x="10758326" y="0"/>
                </a:lnTo>
                <a:lnTo>
                  <a:pt x="10758326" y="6593957"/>
                </a:lnTo>
                <a:lnTo>
                  <a:pt x="0" y="65939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16709" y="6172200"/>
            <a:ext cx="7412474" cy="741247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E8D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6353" tIns="36353" rIns="36353" bIns="36353" rtlCol="0" anchor="ctr"/>
            <a:lstStyle/>
            <a:p>
              <a:pPr algn="ctr">
                <a:lnSpc>
                  <a:spcPts val="17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2181926" y="0"/>
            <a:ext cx="10758326" cy="6593957"/>
          </a:xfrm>
          <a:custGeom>
            <a:avLst/>
            <a:gdLst/>
            <a:ahLst/>
            <a:cxnLst/>
            <a:rect l="l" t="t" r="r" b="b"/>
            <a:pathLst>
              <a:path w="10758326" h="6593957">
                <a:moveTo>
                  <a:pt x="10758326" y="0"/>
                </a:moveTo>
                <a:lnTo>
                  <a:pt x="0" y="0"/>
                </a:lnTo>
                <a:lnTo>
                  <a:pt x="0" y="6593957"/>
                </a:lnTo>
                <a:lnTo>
                  <a:pt x="10758326" y="6593957"/>
                </a:lnTo>
                <a:lnTo>
                  <a:pt x="10758326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2057400"/>
            <a:ext cx="4989195" cy="8229600"/>
          </a:xfrm>
          <a:custGeom>
            <a:avLst/>
            <a:gdLst/>
            <a:ahLst/>
            <a:cxnLst/>
            <a:rect l="l" t="t" r="r" b="b"/>
            <a:pathLst>
              <a:path w="4989195" h="8229600">
                <a:moveTo>
                  <a:pt x="0" y="0"/>
                </a:moveTo>
                <a:lnTo>
                  <a:pt x="4989195" y="0"/>
                </a:lnTo>
                <a:lnTo>
                  <a:pt x="49891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635755" y="1028700"/>
            <a:ext cx="382140" cy="570507"/>
          </a:xfrm>
          <a:custGeom>
            <a:avLst/>
            <a:gdLst/>
            <a:ahLst/>
            <a:cxnLst/>
            <a:rect l="l" t="t" r="r" b="b"/>
            <a:pathLst>
              <a:path w="382140" h="570507">
                <a:moveTo>
                  <a:pt x="0" y="0"/>
                </a:moveTo>
                <a:lnTo>
                  <a:pt x="382140" y="0"/>
                </a:lnTo>
                <a:lnTo>
                  <a:pt x="382140" y="570507"/>
                </a:lnTo>
                <a:lnTo>
                  <a:pt x="0" y="5705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176364" r="-368675" b="-73153"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6420409" y="4430062"/>
            <a:ext cx="534540" cy="798029"/>
          </a:xfrm>
          <a:custGeom>
            <a:avLst/>
            <a:gdLst/>
            <a:ahLst/>
            <a:cxnLst/>
            <a:rect l="l" t="t" r="r" b="b"/>
            <a:pathLst>
              <a:path w="534540" h="798029">
                <a:moveTo>
                  <a:pt x="534540" y="0"/>
                </a:moveTo>
                <a:lnTo>
                  <a:pt x="0" y="0"/>
                </a:lnTo>
                <a:lnTo>
                  <a:pt x="0" y="798029"/>
                </a:lnTo>
                <a:lnTo>
                  <a:pt x="534540" y="798029"/>
                </a:lnTo>
                <a:lnTo>
                  <a:pt x="53454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176364" r="-368675" b="-73153"/>
            </a:stretch>
          </a:blipFill>
        </p:spPr>
      </p:sp>
      <p:grpSp>
        <p:nvGrpSpPr>
          <p:cNvPr id="13" name="Group 13"/>
          <p:cNvGrpSpPr/>
          <p:nvPr/>
        </p:nvGrpSpPr>
        <p:grpSpPr>
          <a:xfrm rot="-5400000">
            <a:off x="7439773" y="9258300"/>
            <a:ext cx="2273254" cy="227325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6695E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14389645" y="-786279"/>
            <a:ext cx="1500076" cy="1500076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6695E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2084200">
            <a:off x="12389660" y="8378404"/>
            <a:ext cx="833152" cy="879896"/>
          </a:xfrm>
          <a:custGeom>
            <a:avLst/>
            <a:gdLst/>
            <a:ahLst/>
            <a:cxnLst/>
            <a:rect l="l" t="t" r="r" b="b"/>
            <a:pathLst>
              <a:path w="833152" h="879896">
                <a:moveTo>
                  <a:pt x="0" y="0"/>
                </a:moveTo>
                <a:lnTo>
                  <a:pt x="833152" y="0"/>
                </a:lnTo>
                <a:lnTo>
                  <a:pt x="833152" y="879896"/>
                </a:lnTo>
                <a:lnTo>
                  <a:pt x="0" y="879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368682">
            <a:off x="597525" y="4326173"/>
            <a:ext cx="862351" cy="454890"/>
          </a:xfrm>
          <a:custGeom>
            <a:avLst/>
            <a:gdLst/>
            <a:ahLst/>
            <a:cxnLst/>
            <a:rect l="l" t="t" r="r" b="b"/>
            <a:pathLst>
              <a:path w="862351" h="454890">
                <a:moveTo>
                  <a:pt x="0" y="0"/>
                </a:moveTo>
                <a:lnTo>
                  <a:pt x="862350" y="0"/>
                </a:lnTo>
                <a:lnTo>
                  <a:pt x="862350" y="454889"/>
                </a:lnTo>
                <a:lnTo>
                  <a:pt x="0" y="4548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956464" y="755831"/>
            <a:ext cx="607480" cy="558122"/>
          </a:xfrm>
          <a:custGeom>
            <a:avLst/>
            <a:gdLst/>
            <a:ahLst/>
            <a:cxnLst/>
            <a:rect l="l" t="t" r="r" b="b"/>
            <a:pathLst>
              <a:path w="607480" h="558122">
                <a:moveTo>
                  <a:pt x="0" y="0"/>
                </a:moveTo>
                <a:lnTo>
                  <a:pt x="607480" y="0"/>
                </a:lnTo>
                <a:lnTo>
                  <a:pt x="607480" y="558122"/>
                </a:lnTo>
                <a:lnTo>
                  <a:pt x="0" y="5581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6769262" y="4128988"/>
            <a:ext cx="9187202" cy="161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0"/>
              </a:lnSpc>
            </a:pPr>
            <a:r>
              <a:rPr lang="en-US" sz="12000" b="1">
                <a:solidFill>
                  <a:srgbClr val="E6695E"/>
                </a:solidFill>
                <a:latin typeface="Cooper BT Bold"/>
                <a:ea typeface="Cooper BT Bold"/>
                <a:cs typeface="Cooper BT Bold"/>
                <a:sym typeface="Cooper BT Bold"/>
              </a:rPr>
              <a:t>Thank You </a:t>
            </a:r>
          </a:p>
        </p:txBody>
      </p:sp>
      <p:sp>
        <p:nvSpPr>
          <p:cNvPr id="23" name="Freeform 23"/>
          <p:cNvSpPr/>
          <p:nvPr/>
        </p:nvSpPr>
        <p:spPr>
          <a:xfrm rot="-1687577" flipH="1">
            <a:off x="14209679" y="7662815"/>
            <a:ext cx="5023309" cy="1950690"/>
          </a:xfrm>
          <a:custGeom>
            <a:avLst/>
            <a:gdLst/>
            <a:ahLst/>
            <a:cxnLst/>
            <a:rect l="l" t="t" r="r" b="b"/>
            <a:pathLst>
              <a:path w="5023309" h="1950690">
                <a:moveTo>
                  <a:pt x="5023310" y="0"/>
                </a:moveTo>
                <a:lnTo>
                  <a:pt x="0" y="0"/>
                </a:lnTo>
                <a:lnTo>
                  <a:pt x="0" y="1950690"/>
                </a:lnTo>
                <a:lnTo>
                  <a:pt x="5023310" y="1950690"/>
                </a:lnTo>
                <a:lnTo>
                  <a:pt x="502331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4" name="Freeform 8"/>
          <p:cNvSpPr/>
          <p:nvPr/>
        </p:nvSpPr>
        <p:spPr>
          <a:xfrm>
            <a:off x="8390211" y="6796918"/>
            <a:ext cx="3555106" cy="2368590"/>
          </a:xfrm>
          <a:custGeom>
            <a:avLst/>
            <a:gdLst/>
            <a:ahLst/>
            <a:cxnLst/>
            <a:rect l="l" t="t" r="r" b="b"/>
            <a:pathLst>
              <a:path w="3555106" h="2368590">
                <a:moveTo>
                  <a:pt x="0" y="0"/>
                </a:moveTo>
                <a:lnTo>
                  <a:pt x="3555106" y="0"/>
                </a:lnTo>
                <a:lnTo>
                  <a:pt x="3555106" y="2368589"/>
                </a:lnTo>
                <a:lnTo>
                  <a:pt x="0" y="23685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3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30586" y="3698902"/>
            <a:ext cx="1057429" cy="1057429"/>
          </a:xfrm>
          <a:custGeom>
            <a:avLst/>
            <a:gdLst/>
            <a:ahLst/>
            <a:cxnLst/>
            <a:rect l="l" t="t" r="r" b="b"/>
            <a:pathLst>
              <a:path w="1057429" h="1057429">
                <a:moveTo>
                  <a:pt x="0" y="0"/>
                </a:moveTo>
                <a:lnTo>
                  <a:pt x="1057428" y="0"/>
                </a:lnTo>
                <a:lnTo>
                  <a:pt x="1057428" y="1057429"/>
                </a:lnTo>
                <a:lnTo>
                  <a:pt x="0" y="10574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67591">
            <a:off x="-75473" y="593778"/>
            <a:ext cx="1132935" cy="1765723"/>
          </a:xfrm>
          <a:custGeom>
            <a:avLst/>
            <a:gdLst/>
            <a:ahLst/>
            <a:cxnLst/>
            <a:rect l="l" t="t" r="r" b="b"/>
            <a:pathLst>
              <a:path w="1604829" h="2033769">
                <a:moveTo>
                  <a:pt x="0" y="0"/>
                </a:moveTo>
                <a:lnTo>
                  <a:pt x="1604828" y="0"/>
                </a:lnTo>
                <a:lnTo>
                  <a:pt x="1604828" y="2033769"/>
                </a:lnTo>
                <a:lnTo>
                  <a:pt x="0" y="2033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34647">
            <a:off x="932446" y="105230"/>
            <a:ext cx="695897" cy="966594"/>
          </a:xfrm>
          <a:custGeom>
            <a:avLst/>
            <a:gdLst/>
            <a:ahLst/>
            <a:cxnLst/>
            <a:rect l="l" t="t" r="r" b="b"/>
            <a:pathLst>
              <a:path w="1254364" h="1589632">
                <a:moveTo>
                  <a:pt x="0" y="0"/>
                </a:moveTo>
                <a:lnTo>
                  <a:pt x="1254364" y="0"/>
                </a:lnTo>
                <a:lnTo>
                  <a:pt x="1254364" y="1589632"/>
                </a:lnTo>
                <a:lnTo>
                  <a:pt x="0" y="15896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96609" flipH="1">
            <a:off x="14746748" y="-341952"/>
            <a:ext cx="3967676" cy="2741304"/>
          </a:xfrm>
          <a:custGeom>
            <a:avLst/>
            <a:gdLst/>
            <a:ahLst/>
            <a:cxnLst/>
            <a:rect l="l" t="t" r="r" b="b"/>
            <a:pathLst>
              <a:path w="3967676" h="2741304">
                <a:moveTo>
                  <a:pt x="3967676" y="0"/>
                </a:moveTo>
                <a:lnTo>
                  <a:pt x="0" y="0"/>
                </a:lnTo>
                <a:lnTo>
                  <a:pt x="0" y="2741304"/>
                </a:lnTo>
                <a:lnTo>
                  <a:pt x="3967676" y="2741304"/>
                </a:lnTo>
                <a:lnTo>
                  <a:pt x="396767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12542">
            <a:off x="56140" y="9627428"/>
            <a:ext cx="1374834" cy="703382"/>
          </a:xfrm>
          <a:custGeom>
            <a:avLst/>
            <a:gdLst/>
            <a:ahLst/>
            <a:cxnLst/>
            <a:rect l="l" t="t" r="r" b="b"/>
            <a:pathLst>
              <a:path w="2051947" h="955088">
                <a:moveTo>
                  <a:pt x="0" y="0"/>
                </a:moveTo>
                <a:lnTo>
                  <a:pt x="2051947" y="0"/>
                </a:lnTo>
                <a:lnTo>
                  <a:pt x="2051947" y="955088"/>
                </a:lnTo>
                <a:lnTo>
                  <a:pt x="0" y="9550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27624" y="1559122"/>
            <a:ext cx="607559" cy="607559"/>
          </a:xfrm>
          <a:custGeom>
            <a:avLst/>
            <a:gdLst/>
            <a:ahLst/>
            <a:cxnLst/>
            <a:rect l="l" t="t" r="r" b="b"/>
            <a:pathLst>
              <a:path w="607559" h="607559">
                <a:moveTo>
                  <a:pt x="0" y="0"/>
                </a:moveTo>
                <a:lnTo>
                  <a:pt x="607559" y="0"/>
                </a:lnTo>
                <a:lnTo>
                  <a:pt x="607559" y="607559"/>
                </a:lnTo>
                <a:lnTo>
                  <a:pt x="0" y="607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609731">
            <a:off x="15886747" y="7466738"/>
            <a:ext cx="1701845" cy="1633772"/>
          </a:xfrm>
          <a:custGeom>
            <a:avLst/>
            <a:gdLst/>
            <a:ahLst/>
            <a:cxnLst/>
            <a:rect l="l" t="t" r="r" b="b"/>
            <a:pathLst>
              <a:path w="1701845" h="1633772">
                <a:moveTo>
                  <a:pt x="0" y="0"/>
                </a:moveTo>
                <a:lnTo>
                  <a:pt x="1701846" y="0"/>
                </a:lnTo>
                <a:lnTo>
                  <a:pt x="1701846" y="1633772"/>
                </a:lnTo>
                <a:lnTo>
                  <a:pt x="0" y="16337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26302">
            <a:off x="15944831" y="8659100"/>
            <a:ext cx="2209324" cy="1783527"/>
          </a:xfrm>
          <a:custGeom>
            <a:avLst/>
            <a:gdLst/>
            <a:ahLst/>
            <a:cxnLst/>
            <a:rect l="l" t="t" r="r" b="b"/>
            <a:pathLst>
              <a:path w="2209324" h="1783527">
                <a:moveTo>
                  <a:pt x="0" y="0"/>
                </a:moveTo>
                <a:lnTo>
                  <a:pt x="2209323" y="0"/>
                </a:lnTo>
                <a:lnTo>
                  <a:pt x="2209323" y="1783527"/>
                </a:lnTo>
                <a:lnTo>
                  <a:pt x="0" y="17835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Rounded Rectangle 14"/>
          <p:cNvSpPr/>
          <p:nvPr/>
        </p:nvSpPr>
        <p:spPr>
          <a:xfrm>
            <a:off x="5363151" y="421924"/>
            <a:ext cx="7514649" cy="121355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54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5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5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54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" y="1866901"/>
            <a:ext cx="1836758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1. Kiến thức</a:t>
            </a:r>
            <a:endParaRPr lang="vi-VN" sz="3600" dirty="0">
              <a:latin typeface="+mj-lt"/>
            </a:endParaRPr>
          </a:p>
          <a:p>
            <a:r>
              <a:rPr lang="vi-VN" sz="3600" dirty="0">
                <a:latin typeface="+mj-lt"/>
              </a:rPr>
              <a:t>- Trẻ nhận biết dấu hiệu các đối tượng theo màu sắc và hình dạng.</a:t>
            </a:r>
          </a:p>
          <a:p>
            <a:r>
              <a:rPr lang="vi-VN" sz="3600" dirty="0">
                <a:latin typeface="+mj-lt"/>
              </a:rPr>
              <a:t>- Trẻ biết tên các trò chơi, cách chơi và luật chơi.</a:t>
            </a:r>
          </a:p>
          <a:p>
            <a:r>
              <a:rPr lang="vi-VN" sz="3600" b="1" dirty="0">
                <a:latin typeface="+mj-lt"/>
              </a:rPr>
              <a:t>2. Kỹ năng</a:t>
            </a:r>
            <a:endParaRPr lang="vi-VN" sz="3600" dirty="0">
              <a:latin typeface="+mj-lt"/>
            </a:endParaRPr>
          </a:p>
          <a:p>
            <a:r>
              <a:rPr lang="vi-VN" sz="3600" dirty="0">
                <a:latin typeface="+mj-lt"/>
              </a:rPr>
              <a:t>- Trẻ có kỹ năng tạo nhóm theo hình và màu</a:t>
            </a:r>
          </a:p>
          <a:p>
            <a:r>
              <a:rPr lang="vi-VN" sz="3600" dirty="0">
                <a:latin typeface="+mj-lt"/>
              </a:rPr>
              <a:t>- Trẻ rèn luyện kỹ năng vận động tinh thông qua các hoạt động.</a:t>
            </a:r>
          </a:p>
          <a:p>
            <a:r>
              <a:rPr lang="vi-VN" sz="3600" dirty="0">
                <a:latin typeface="+mj-lt"/>
              </a:rPr>
              <a:t>- Trẻ có kỹ năng quan sát, ghi nhớ, chú ý và phản xạ nhanh qua các trò chơi.</a:t>
            </a:r>
          </a:p>
          <a:p>
            <a:r>
              <a:rPr lang="vi-VN" sz="3600" b="1" dirty="0">
                <a:latin typeface="+mj-lt"/>
              </a:rPr>
              <a:t>3. Thái độ</a:t>
            </a:r>
            <a:endParaRPr lang="vi-VN" sz="3600" dirty="0">
              <a:latin typeface="+mj-lt"/>
            </a:endParaRPr>
          </a:p>
          <a:p>
            <a:r>
              <a:rPr lang="vi-VN" sz="3600" dirty="0">
                <a:latin typeface="+mj-lt"/>
              </a:rPr>
              <a:t>- Trẻ hào hứng tham gia hoạt động.</a:t>
            </a:r>
          </a:p>
          <a:p>
            <a:r>
              <a:rPr lang="vi-VN" sz="3600" dirty="0">
                <a:latin typeface="+mj-lt"/>
              </a:rPr>
              <a:t>- Trẻ bước đầu biết tham gia hoạt động nhóm.</a:t>
            </a:r>
          </a:p>
          <a:p>
            <a:endParaRPr lang="vi-VN" sz="6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3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30586" y="3698902"/>
            <a:ext cx="1057429" cy="1057429"/>
          </a:xfrm>
          <a:custGeom>
            <a:avLst/>
            <a:gdLst/>
            <a:ahLst/>
            <a:cxnLst/>
            <a:rect l="l" t="t" r="r" b="b"/>
            <a:pathLst>
              <a:path w="1057429" h="1057429">
                <a:moveTo>
                  <a:pt x="0" y="0"/>
                </a:moveTo>
                <a:lnTo>
                  <a:pt x="1057428" y="0"/>
                </a:lnTo>
                <a:lnTo>
                  <a:pt x="1057428" y="1057429"/>
                </a:lnTo>
                <a:lnTo>
                  <a:pt x="0" y="1057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967591">
            <a:off x="-75473" y="593778"/>
            <a:ext cx="1132935" cy="1765723"/>
          </a:xfrm>
          <a:custGeom>
            <a:avLst/>
            <a:gdLst/>
            <a:ahLst/>
            <a:cxnLst/>
            <a:rect l="l" t="t" r="r" b="b"/>
            <a:pathLst>
              <a:path w="1604829" h="2033769">
                <a:moveTo>
                  <a:pt x="0" y="0"/>
                </a:moveTo>
                <a:lnTo>
                  <a:pt x="1604828" y="0"/>
                </a:lnTo>
                <a:lnTo>
                  <a:pt x="1604828" y="2033769"/>
                </a:lnTo>
                <a:lnTo>
                  <a:pt x="0" y="20337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634647">
            <a:off x="932446" y="105230"/>
            <a:ext cx="695897" cy="966594"/>
          </a:xfrm>
          <a:custGeom>
            <a:avLst/>
            <a:gdLst/>
            <a:ahLst/>
            <a:cxnLst/>
            <a:rect l="l" t="t" r="r" b="b"/>
            <a:pathLst>
              <a:path w="1254364" h="1589632">
                <a:moveTo>
                  <a:pt x="0" y="0"/>
                </a:moveTo>
                <a:lnTo>
                  <a:pt x="1254364" y="0"/>
                </a:lnTo>
                <a:lnTo>
                  <a:pt x="1254364" y="1589632"/>
                </a:lnTo>
                <a:lnTo>
                  <a:pt x="0" y="15896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896609" flipH="1">
            <a:off x="14746748" y="-341952"/>
            <a:ext cx="3967676" cy="2741304"/>
          </a:xfrm>
          <a:custGeom>
            <a:avLst/>
            <a:gdLst/>
            <a:ahLst/>
            <a:cxnLst/>
            <a:rect l="l" t="t" r="r" b="b"/>
            <a:pathLst>
              <a:path w="3967676" h="2741304">
                <a:moveTo>
                  <a:pt x="3967676" y="0"/>
                </a:moveTo>
                <a:lnTo>
                  <a:pt x="0" y="0"/>
                </a:lnTo>
                <a:lnTo>
                  <a:pt x="0" y="2741304"/>
                </a:lnTo>
                <a:lnTo>
                  <a:pt x="3967676" y="2741304"/>
                </a:lnTo>
                <a:lnTo>
                  <a:pt x="396767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12542">
            <a:off x="56140" y="9627428"/>
            <a:ext cx="1374834" cy="703382"/>
          </a:xfrm>
          <a:custGeom>
            <a:avLst/>
            <a:gdLst/>
            <a:ahLst/>
            <a:cxnLst/>
            <a:rect l="l" t="t" r="r" b="b"/>
            <a:pathLst>
              <a:path w="2051947" h="955088">
                <a:moveTo>
                  <a:pt x="0" y="0"/>
                </a:moveTo>
                <a:lnTo>
                  <a:pt x="2051947" y="0"/>
                </a:lnTo>
                <a:lnTo>
                  <a:pt x="2051947" y="955088"/>
                </a:lnTo>
                <a:lnTo>
                  <a:pt x="0" y="9550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27624" y="1559122"/>
            <a:ext cx="607559" cy="607559"/>
          </a:xfrm>
          <a:custGeom>
            <a:avLst/>
            <a:gdLst/>
            <a:ahLst/>
            <a:cxnLst/>
            <a:rect l="l" t="t" r="r" b="b"/>
            <a:pathLst>
              <a:path w="607559" h="607559">
                <a:moveTo>
                  <a:pt x="0" y="0"/>
                </a:moveTo>
                <a:lnTo>
                  <a:pt x="607559" y="0"/>
                </a:lnTo>
                <a:lnTo>
                  <a:pt x="607559" y="607559"/>
                </a:lnTo>
                <a:lnTo>
                  <a:pt x="0" y="6075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609731">
            <a:off x="15886747" y="7466738"/>
            <a:ext cx="1701845" cy="1633772"/>
          </a:xfrm>
          <a:custGeom>
            <a:avLst/>
            <a:gdLst/>
            <a:ahLst/>
            <a:cxnLst/>
            <a:rect l="l" t="t" r="r" b="b"/>
            <a:pathLst>
              <a:path w="1701845" h="1633772">
                <a:moveTo>
                  <a:pt x="0" y="0"/>
                </a:moveTo>
                <a:lnTo>
                  <a:pt x="1701846" y="0"/>
                </a:lnTo>
                <a:lnTo>
                  <a:pt x="1701846" y="1633772"/>
                </a:lnTo>
                <a:lnTo>
                  <a:pt x="0" y="16337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26302">
            <a:off x="15944831" y="8659100"/>
            <a:ext cx="2209324" cy="1783527"/>
          </a:xfrm>
          <a:custGeom>
            <a:avLst/>
            <a:gdLst/>
            <a:ahLst/>
            <a:cxnLst/>
            <a:rect l="l" t="t" r="r" b="b"/>
            <a:pathLst>
              <a:path w="2209324" h="1783527">
                <a:moveTo>
                  <a:pt x="0" y="0"/>
                </a:moveTo>
                <a:lnTo>
                  <a:pt x="2209323" y="0"/>
                </a:lnTo>
                <a:lnTo>
                  <a:pt x="2209323" y="1783527"/>
                </a:lnTo>
                <a:lnTo>
                  <a:pt x="0" y="17835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1"/>
          <p:cNvGrpSpPr/>
          <p:nvPr/>
        </p:nvGrpSpPr>
        <p:grpSpPr>
          <a:xfrm>
            <a:off x="1634261" y="4756331"/>
            <a:ext cx="7436106" cy="5530669"/>
            <a:chOff x="304800" y="3886200"/>
            <a:chExt cx="3657600" cy="2667000"/>
          </a:xfrm>
          <a:solidFill>
            <a:schemeClr val="bg1"/>
          </a:solidFill>
        </p:grpSpPr>
        <p:sp>
          <p:nvSpPr>
            <p:cNvPr id="23" name="Rounded Rectangle 22"/>
            <p:cNvSpPr/>
            <p:nvPr/>
          </p:nvSpPr>
          <p:spPr>
            <a:xfrm>
              <a:off x="304800" y="3886200"/>
              <a:ext cx="3657600" cy="2667000"/>
            </a:xfrm>
            <a:prstGeom prst="roundRect">
              <a:avLst/>
            </a:prstGeom>
            <a:grp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35966" y="3962400"/>
              <a:ext cx="2819400" cy="2821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/>
                <a:t>Khay</a:t>
              </a:r>
              <a:r>
                <a:rPr lang="en-US" sz="2700" b="1" dirty="0"/>
                <a:t> </a:t>
              </a:r>
              <a:r>
                <a:rPr lang="en-US" sz="2700" b="1" dirty="0" err="1"/>
                <a:t>để</a:t>
              </a:r>
              <a:r>
                <a:rPr lang="en-US" sz="2700" b="1" dirty="0"/>
                <a:t> </a:t>
              </a:r>
              <a:r>
                <a:rPr lang="en-US" sz="2700" b="1" dirty="0" err="1"/>
                <a:t>quả</a:t>
              </a:r>
              <a:r>
                <a:rPr lang="en-US" sz="2700" b="1" dirty="0"/>
                <a:t> </a:t>
              </a:r>
              <a:r>
                <a:rPr lang="en-US" sz="2700" b="1" dirty="0" err="1"/>
                <a:t>có</a:t>
              </a:r>
              <a:r>
                <a:rPr lang="en-US" sz="2700" b="1" dirty="0"/>
                <a:t> </a:t>
              </a:r>
              <a:r>
                <a:rPr lang="en-US" sz="2700" b="1" dirty="0" err="1"/>
                <a:t>màu</a:t>
              </a:r>
              <a:r>
                <a:rPr lang="en-US" sz="2700" b="1" dirty="0"/>
                <a:t> </a:t>
              </a:r>
              <a:r>
                <a:rPr lang="en-US" sz="2700" b="1" dirty="0" err="1"/>
                <a:t>vàng</a:t>
              </a:r>
              <a:endParaRPr lang="en-US" sz="2700" b="1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372599" y="4756331"/>
            <a:ext cx="8415416" cy="5509074"/>
            <a:chOff x="304800" y="3886200"/>
            <a:chExt cx="3657600" cy="2667000"/>
          </a:xfrm>
          <a:solidFill>
            <a:schemeClr val="bg1"/>
          </a:solidFill>
        </p:grpSpPr>
        <p:sp>
          <p:nvSpPr>
            <p:cNvPr id="32" name="Rounded Rectangle 31"/>
            <p:cNvSpPr/>
            <p:nvPr/>
          </p:nvSpPr>
          <p:spPr>
            <a:xfrm>
              <a:off x="304800" y="3886200"/>
              <a:ext cx="3657600" cy="2667000"/>
            </a:xfrm>
            <a:prstGeom prst="roundRect">
              <a:avLst/>
            </a:prstGeom>
            <a:grp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66594" y="3962400"/>
              <a:ext cx="2438606" cy="2821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700" b="1" dirty="0" err="1"/>
                <a:t>Khay</a:t>
              </a:r>
              <a:r>
                <a:rPr lang="en-US" sz="2700" b="1" dirty="0"/>
                <a:t> </a:t>
              </a:r>
              <a:r>
                <a:rPr lang="en-US" sz="2700" b="1" dirty="0" err="1"/>
                <a:t>để</a:t>
              </a:r>
              <a:r>
                <a:rPr lang="en-US" sz="2700" b="1" dirty="0"/>
                <a:t> </a:t>
              </a:r>
              <a:r>
                <a:rPr lang="en-US" sz="2700" b="1" dirty="0" err="1"/>
                <a:t>quả</a:t>
              </a:r>
              <a:r>
                <a:rPr lang="en-US" sz="2700" b="1" dirty="0"/>
                <a:t> </a:t>
              </a:r>
              <a:r>
                <a:rPr lang="en-US" sz="2700" b="1" dirty="0" err="1"/>
                <a:t>có</a:t>
              </a:r>
              <a:r>
                <a:rPr lang="en-US" sz="2700" b="1" dirty="0"/>
                <a:t> </a:t>
              </a:r>
              <a:r>
                <a:rPr lang="en-US" sz="2700" b="1" dirty="0" err="1"/>
                <a:t>màu</a:t>
              </a:r>
              <a:r>
                <a:rPr lang="en-US" sz="2700" b="1" dirty="0"/>
                <a:t> </a:t>
              </a:r>
              <a:r>
                <a:rPr lang="en-US" sz="2700" b="1" dirty="0" err="1"/>
                <a:t>đỏ</a:t>
              </a:r>
              <a:endParaRPr lang="en-US" sz="2700" b="1" dirty="0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69" y="800101"/>
            <a:ext cx="2286002" cy="203114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970" y="1027816"/>
            <a:ext cx="2337405" cy="180342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712" y="1005996"/>
            <a:ext cx="2310659" cy="18470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291" y="800101"/>
            <a:ext cx="2461259" cy="241635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271" y="1143001"/>
            <a:ext cx="2244432" cy="17411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516" y="800101"/>
            <a:ext cx="2160485" cy="2157161"/>
          </a:xfrm>
          <a:prstGeom prst="rect">
            <a:avLst/>
          </a:prstGeom>
        </p:spPr>
      </p:pic>
      <p:pic>
        <p:nvPicPr>
          <p:cNvPr id="40" name="FILE_20210924_123447_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6526509" y="2830121"/>
            <a:ext cx="1261505" cy="99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5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03469 L 0.03924 0.50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1" y="233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45051E-6 L 0.36354 0.478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77" y="239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45051E-6 L -0.0651 0.467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4" y="233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95062E-6 L 0.28212 0.498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6" y="2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06568E-7 L -0.51128 0.648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73" y="324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52 -0.00571 L -0.11433 0.6333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92" y="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000"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6564" y="514991"/>
            <a:ext cx="1442628" cy="1474805"/>
          </a:xfrm>
          <a:custGeom>
            <a:avLst/>
            <a:gdLst/>
            <a:ahLst/>
            <a:cxnLst/>
            <a:rect l="l" t="t" r="r" b="b"/>
            <a:pathLst>
              <a:path w="1442628" h="1474805">
                <a:moveTo>
                  <a:pt x="0" y="0"/>
                </a:moveTo>
                <a:lnTo>
                  <a:pt x="1442628" y="0"/>
                </a:lnTo>
                <a:lnTo>
                  <a:pt x="1442628" y="1474805"/>
                </a:lnTo>
                <a:lnTo>
                  <a:pt x="0" y="14748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89968">
            <a:off x="15990038" y="636971"/>
            <a:ext cx="1883072" cy="1109301"/>
          </a:xfrm>
          <a:custGeom>
            <a:avLst/>
            <a:gdLst/>
            <a:ahLst/>
            <a:cxnLst/>
            <a:rect l="l" t="t" r="r" b="b"/>
            <a:pathLst>
              <a:path w="1883072" h="1109301">
                <a:moveTo>
                  <a:pt x="0" y="0"/>
                </a:moveTo>
                <a:lnTo>
                  <a:pt x="1883072" y="0"/>
                </a:lnTo>
                <a:lnTo>
                  <a:pt x="1883072" y="1109301"/>
                </a:lnTo>
                <a:lnTo>
                  <a:pt x="0" y="11093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44216">
            <a:off x="13504412" y="805006"/>
            <a:ext cx="1536256" cy="1474805"/>
          </a:xfrm>
          <a:custGeom>
            <a:avLst/>
            <a:gdLst/>
            <a:ahLst/>
            <a:cxnLst/>
            <a:rect l="l" t="t" r="r" b="b"/>
            <a:pathLst>
              <a:path w="1536256" h="1474805">
                <a:moveTo>
                  <a:pt x="0" y="0"/>
                </a:moveTo>
                <a:lnTo>
                  <a:pt x="1536256" y="0"/>
                </a:lnTo>
                <a:lnTo>
                  <a:pt x="1536256" y="1474806"/>
                </a:lnTo>
                <a:lnTo>
                  <a:pt x="0" y="14748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11492">
            <a:off x="462079" y="7880063"/>
            <a:ext cx="1587020" cy="2238105"/>
          </a:xfrm>
          <a:custGeom>
            <a:avLst/>
            <a:gdLst/>
            <a:ahLst/>
            <a:cxnLst/>
            <a:rect l="l" t="t" r="r" b="b"/>
            <a:pathLst>
              <a:path w="1587020" h="2238105">
                <a:moveTo>
                  <a:pt x="0" y="0"/>
                </a:moveTo>
                <a:lnTo>
                  <a:pt x="1587020" y="0"/>
                </a:lnTo>
                <a:lnTo>
                  <a:pt x="1587020" y="2238105"/>
                </a:lnTo>
                <a:lnTo>
                  <a:pt x="0" y="22381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31293" y="8999116"/>
            <a:ext cx="1442628" cy="1474805"/>
          </a:xfrm>
          <a:custGeom>
            <a:avLst/>
            <a:gdLst/>
            <a:ahLst/>
            <a:cxnLst/>
            <a:rect l="l" t="t" r="r" b="b"/>
            <a:pathLst>
              <a:path w="1442628" h="1474805">
                <a:moveTo>
                  <a:pt x="0" y="0"/>
                </a:moveTo>
                <a:lnTo>
                  <a:pt x="1442628" y="0"/>
                </a:lnTo>
                <a:lnTo>
                  <a:pt x="1442628" y="1474805"/>
                </a:lnTo>
                <a:lnTo>
                  <a:pt x="0" y="14748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/>
          <p:cNvSpPr txBox="1"/>
          <p:nvPr/>
        </p:nvSpPr>
        <p:spPr>
          <a:xfrm>
            <a:off x="570678" y="1688829"/>
            <a:ext cx="171466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vi-VN" sz="6000" dirty="0"/>
          </a:p>
        </p:txBody>
      </p:sp>
      <p:sp>
        <p:nvSpPr>
          <p:cNvPr id="20" name="Oval 19"/>
          <p:cNvSpPr/>
          <p:nvPr/>
        </p:nvSpPr>
        <p:spPr>
          <a:xfrm>
            <a:off x="3886200" y="3429000"/>
            <a:ext cx="3743325" cy="37719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1" name="Oval 20"/>
          <p:cNvSpPr/>
          <p:nvPr/>
        </p:nvSpPr>
        <p:spPr>
          <a:xfrm>
            <a:off x="10401300" y="3429000"/>
            <a:ext cx="3743325" cy="3771900"/>
          </a:xfrm>
          <a:prstGeom prst="ellipse">
            <a:avLst/>
          </a:prstGeom>
          <a:solidFill>
            <a:srgbClr val="EBE72D"/>
          </a:solidFill>
          <a:ln>
            <a:solidFill>
              <a:srgbClr val="EBE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8" name="Rectangle 17"/>
          <p:cNvSpPr/>
          <p:nvPr/>
        </p:nvSpPr>
        <p:spPr>
          <a:xfrm>
            <a:off x="4817540" y="7711231"/>
            <a:ext cx="18806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296289" y="7711231"/>
            <a:ext cx="2393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FILE_20210924_123447_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878290" y="7711231"/>
            <a:ext cx="1647709" cy="1450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1709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000">
                <p:cTn id="1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3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51532">
            <a:off x="16872936" y="-45026"/>
            <a:ext cx="1535005" cy="1712481"/>
          </a:xfrm>
          <a:custGeom>
            <a:avLst/>
            <a:gdLst/>
            <a:ahLst/>
            <a:cxnLst/>
            <a:rect l="l" t="t" r="r" b="b"/>
            <a:pathLst>
              <a:path w="1535005" h="1712481">
                <a:moveTo>
                  <a:pt x="0" y="0"/>
                </a:moveTo>
                <a:lnTo>
                  <a:pt x="1535006" y="0"/>
                </a:lnTo>
                <a:lnTo>
                  <a:pt x="1535006" y="1712480"/>
                </a:lnTo>
                <a:lnTo>
                  <a:pt x="0" y="17124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27496" y="8364680"/>
            <a:ext cx="2314256" cy="3184386"/>
            <a:chOff x="0" y="0"/>
            <a:chExt cx="3085675" cy="4245848"/>
          </a:xfrm>
        </p:grpSpPr>
        <p:sp>
          <p:nvSpPr>
            <p:cNvPr id="4" name="Freeform 4"/>
            <p:cNvSpPr/>
            <p:nvPr/>
          </p:nvSpPr>
          <p:spPr>
            <a:xfrm rot="1054061">
              <a:off x="527773" y="217513"/>
              <a:ext cx="2030129" cy="3810823"/>
            </a:xfrm>
            <a:custGeom>
              <a:avLst/>
              <a:gdLst/>
              <a:ahLst/>
              <a:cxnLst/>
              <a:rect l="l" t="t" r="r" b="b"/>
              <a:pathLst>
                <a:path w="2030129" h="3810823">
                  <a:moveTo>
                    <a:pt x="0" y="0"/>
                  </a:moveTo>
                  <a:lnTo>
                    <a:pt x="2030129" y="0"/>
                  </a:lnTo>
                  <a:lnTo>
                    <a:pt x="2030129" y="3810822"/>
                  </a:lnTo>
                  <a:lnTo>
                    <a:pt x="0" y="38108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765139">
              <a:off x="1462144" y="1792371"/>
              <a:ext cx="1164963" cy="910789"/>
            </a:xfrm>
            <a:custGeom>
              <a:avLst/>
              <a:gdLst/>
              <a:ahLst/>
              <a:cxnLst/>
              <a:rect l="l" t="t" r="r" b="b"/>
              <a:pathLst>
                <a:path w="1164963" h="910789">
                  <a:moveTo>
                    <a:pt x="0" y="0"/>
                  </a:moveTo>
                  <a:lnTo>
                    <a:pt x="1164962" y="0"/>
                  </a:lnTo>
                  <a:lnTo>
                    <a:pt x="1164962" y="910789"/>
                  </a:lnTo>
                  <a:lnTo>
                    <a:pt x="0" y="910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1351532">
            <a:off x="38144" y="-10825"/>
            <a:ext cx="2487602" cy="2775216"/>
          </a:xfrm>
          <a:custGeom>
            <a:avLst/>
            <a:gdLst/>
            <a:ahLst/>
            <a:cxnLst/>
            <a:rect l="l" t="t" r="r" b="b"/>
            <a:pathLst>
              <a:path w="2487602" h="2775216">
                <a:moveTo>
                  <a:pt x="0" y="0"/>
                </a:moveTo>
                <a:lnTo>
                  <a:pt x="2487602" y="0"/>
                </a:lnTo>
                <a:lnTo>
                  <a:pt x="2487602" y="2775216"/>
                </a:lnTo>
                <a:lnTo>
                  <a:pt x="0" y="27752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103576" y="2114376"/>
            <a:ext cx="3513213" cy="787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61"/>
              </a:lnSpc>
            </a:pPr>
            <a:endParaRPr dirty="0"/>
          </a:p>
          <a:p>
            <a:pPr algn="just">
              <a:lnSpc>
                <a:spcPts val="3161"/>
              </a:lnSpc>
            </a:pPr>
            <a:r>
              <a:rPr lang="en-US" sz="2257" b="1" dirty="0" smtClean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​</a:t>
            </a:r>
            <a:endParaRPr lang="en-US" sz="2257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53200" y="1006380"/>
            <a:ext cx="537839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Isosceles Triangle 24"/>
          <p:cNvSpPr/>
          <p:nvPr/>
        </p:nvSpPr>
        <p:spPr>
          <a:xfrm>
            <a:off x="1680949" y="2739078"/>
            <a:ext cx="4872251" cy="5318078"/>
          </a:xfrm>
          <a:prstGeom prst="triangl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9829800" y="3152803"/>
            <a:ext cx="4876800" cy="4572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FILE_20210924_123447_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002000" y="8315960"/>
            <a:ext cx="1981200" cy="194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9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66433" y="8917816"/>
            <a:ext cx="1854055" cy="1854055"/>
          </a:xfrm>
          <a:custGeom>
            <a:avLst/>
            <a:gdLst/>
            <a:ahLst/>
            <a:cxnLst/>
            <a:rect l="l" t="t" r="r" b="b"/>
            <a:pathLst>
              <a:path w="1854055" h="1854055">
                <a:moveTo>
                  <a:pt x="0" y="0"/>
                </a:moveTo>
                <a:lnTo>
                  <a:pt x="1854055" y="0"/>
                </a:lnTo>
                <a:lnTo>
                  <a:pt x="1854055" y="1854055"/>
                </a:lnTo>
                <a:lnTo>
                  <a:pt x="0" y="18540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520649">
            <a:off x="16514098" y="5029921"/>
            <a:ext cx="2633337" cy="861819"/>
          </a:xfrm>
          <a:custGeom>
            <a:avLst/>
            <a:gdLst/>
            <a:ahLst/>
            <a:cxnLst/>
            <a:rect l="l" t="t" r="r" b="b"/>
            <a:pathLst>
              <a:path w="2633337" h="861819">
                <a:moveTo>
                  <a:pt x="0" y="0"/>
                </a:moveTo>
                <a:lnTo>
                  <a:pt x="2633337" y="0"/>
                </a:lnTo>
                <a:lnTo>
                  <a:pt x="2633337" y="861819"/>
                </a:lnTo>
                <a:lnTo>
                  <a:pt x="0" y="8618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24761" y="19109"/>
            <a:ext cx="1930635" cy="2216805"/>
          </a:xfrm>
          <a:custGeom>
            <a:avLst/>
            <a:gdLst/>
            <a:ahLst/>
            <a:cxnLst/>
            <a:rect l="l" t="t" r="r" b="b"/>
            <a:pathLst>
              <a:path w="1930635" h="2216805">
                <a:moveTo>
                  <a:pt x="0" y="0"/>
                </a:moveTo>
                <a:lnTo>
                  <a:pt x="1930635" y="0"/>
                </a:lnTo>
                <a:lnTo>
                  <a:pt x="1930635" y="2216805"/>
                </a:lnTo>
                <a:lnTo>
                  <a:pt x="0" y="22168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606249">
            <a:off x="-88993" y="8646761"/>
            <a:ext cx="1442106" cy="1695343"/>
          </a:xfrm>
          <a:custGeom>
            <a:avLst/>
            <a:gdLst/>
            <a:ahLst/>
            <a:cxnLst/>
            <a:rect l="l" t="t" r="r" b="b"/>
            <a:pathLst>
              <a:path w="1965098" h="3688750">
                <a:moveTo>
                  <a:pt x="0" y="0"/>
                </a:moveTo>
                <a:lnTo>
                  <a:pt x="1965097" y="0"/>
                </a:lnTo>
                <a:lnTo>
                  <a:pt x="1965097" y="3688749"/>
                </a:lnTo>
                <a:lnTo>
                  <a:pt x="0" y="36887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2"/>
          <p:cNvSpPr/>
          <p:nvPr/>
        </p:nvSpPr>
        <p:spPr>
          <a:xfrm>
            <a:off x="25400" y="182390"/>
            <a:ext cx="1442628" cy="1474805"/>
          </a:xfrm>
          <a:custGeom>
            <a:avLst/>
            <a:gdLst/>
            <a:ahLst/>
            <a:cxnLst/>
            <a:rect l="l" t="t" r="r" b="b"/>
            <a:pathLst>
              <a:path w="1442628" h="1474805">
                <a:moveTo>
                  <a:pt x="0" y="0"/>
                </a:moveTo>
                <a:lnTo>
                  <a:pt x="1442628" y="0"/>
                </a:lnTo>
                <a:lnTo>
                  <a:pt x="1442628" y="1474805"/>
                </a:lnTo>
                <a:lnTo>
                  <a:pt x="0" y="14748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" name="Rectangle 2"/>
          <p:cNvSpPr/>
          <p:nvPr/>
        </p:nvSpPr>
        <p:spPr>
          <a:xfrm>
            <a:off x="3375988" y="340290"/>
            <a:ext cx="106105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7" y="1366969"/>
            <a:ext cx="4419600" cy="38833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149" y="1366969"/>
            <a:ext cx="4020088" cy="40022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0586" y="1278899"/>
            <a:ext cx="4366807" cy="43668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80" y="5854061"/>
            <a:ext cx="3935992" cy="39359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885" y="6129913"/>
            <a:ext cx="3657600" cy="3657600"/>
          </a:xfrm>
          <a:prstGeom prst="rect">
            <a:avLst/>
          </a:prstGeom>
        </p:spPr>
      </p:pic>
      <p:pic>
        <p:nvPicPr>
          <p:cNvPr id="25" name="FILE_20210924_123447_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5532023" y="8686856"/>
            <a:ext cx="1441438" cy="807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93827E-6 L 0.15 0.122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60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0.0309 -0.2364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1182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663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0000"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3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2859312">
            <a:off x="16923543" y="359908"/>
            <a:ext cx="1474805" cy="876839"/>
          </a:xfrm>
          <a:custGeom>
            <a:avLst/>
            <a:gdLst/>
            <a:ahLst/>
            <a:cxnLst/>
            <a:rect l="l" t="t" r="r" b="b"/>
            <a:pathLst>
              <a:path w="1474805" h="876839">
                <a:moveTo>
                  <a:pt x="0" y="0"/>
                </a:moveTo>
                <a:lnTo>
                  <a:pt x="1474805" y="0"/>
                </a:lnTo>
                <a:lnTo>
                  <a:pt x="1474805" y="876839"/>
                </a:lnTo>
                <a:lnTo>
                  <a:pt x="0" y="8768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262" y="-12700"/>
            <a:ext cx="1031154" cy="1031154"/>
          </a:xfrm>
          <a:custGeom>
            <a:avLst/>
            <a:gdLst/>
            <a:ahLst/>
            <a:cxnLst/>
            <a:rect l="l" t="t" r="r" b="b"/>
            <a:pathLst>
              <a:path w="1031154" h="1031154">
                <a:moveTo>
                  <a:pt x="0" y="0"/>
                </a:moveTo>
                <a:lnTo>
                  <a:pt x="1031154" y="0"/>
                </a:lnTo>
                <a:lnTo>
                  <a:pt x="1031154" y="1031154"/>
                </a:lnTo>
                <a:lnTo>
                  <a:pt x="0" y="10311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62590">
            <a:off x="-247490" y="8607942"/>
            <a:ext cx="1718658" cy="1387426"/>
          </a:xfrm>
          <a:custGeom>
            <a:avLst/>
            <a:gdLst/>
            <a:ahLst/>
            <a:cxnLst/>
            <a:rect l="l" t="t" r="r" b="b"/>
            <a:pathLst>
              <a:path w="1718658" h="1387426">
                <a:moveTo>
                  <a:pt x="0" y="0"/>
                </a:moveTo>
                <a:lnTo>
                  <a:pt x="1718658" y="0"/>
                </a:lnTo>
                <a:lnTo>
                  <a:pt x="1718658" y="1387426"/>
                </a:lnTo>
                <a:lnTo>
                  <a:pt x="0" y="1387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7"/>
          <p:cNvSpPr/>
          <p:nvPr/>
        </p:nvSpPr>
        <p:spPr>
          <a:xfrm>
            <a:off x="553768" y="7577709"/>
            <a:ext cx="1442628" cy="1474805"/>
          </a:xfrm>
          <a:custGeom>
            <a:avLst/>
            <a:gdLst/>
            <a:ahLst/>
            <a:cxnLst/>
            <a:rect l="l" t="t" r="r" b="b"/>
            <a:pathLst>
              <a:path w="1442628" h="1474805">
                <a:moveTo>
                  <a:pt x="0" y="0"/>
                </a:moveTo>
                <a:lnTo>
                  <a:pt x="1442628" y="0"/>
                </a:lnTo>
                <a:lnTo>
                  <a:pt x="1442628" y="1474805"/>
                </a:lnTo>
                <a:lnTo>
                  <a:pt x="0" y="14748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7"/>
          <p:cNvSpPr/>
          <p:nvPr/>
        </p:nvSpPr>
        <p:spPr>
          <a:xfrm rot="19130509">
            <a:off x="16678395" y="7719182"/>
            <a:ext cx="1965098" cy="2666663"/>
          </a:xfrm>
          <a:custGeom>
            <a:avLst/>
            <a:gdLst/>
            <a:ahLst/>
            <a:cxnLst/>
            <a:rect l="l" t="t" r="r" b="b"/>
            <a:pathLst>
              <a:path w="1965098" h="3688750">
                <a:moveTo>
                  <a:pt x="0" y="0"/>
                </a:moveTo>
                <a:lnTo>
                  <a:pt x="1965097" y="0"/>
                </a:lnTo>
                <a:lnTo>
                  <a:pt x="1965097" y="3688749"/>
                </a:lnTo>
                <a:lnTo>
                  <a:pt x="0" y="368874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9"/>
          <p:cNvSpPr/>
          <p:nvPr/>
        </p:nvSpPr>
        <p:spPr>
          <a:xfrm rot="15606182" flipH="1">
            <a:off x="16055750" y="992707"/>
            <a:ext cx="1667955" cy="1291907"/>
          </a:xfrm>
          <a:custGeom>
            <a:avLst/>
            <a:gdLst/>
            <a:ahLst/>
            <a:cxnLst/>
            <a:rect l="l" t="t" r="r" b="b"/>
            <a:pathLst>
              <a:path w="1667955" h="1291907">
                <a:moveTo>
                  <a:pt x="1667956" y="0"/>
                </a:moveTo>
                <a:lnTo>
                  <a:pt x="0" y="0"/>
                </a:lnTo>
                <a:lnTo>
                  <a:pt x="0" y="1291907"/>
                </a:lnTo>
                <a:lnTo>
                  <a:pt x="1667956" y="1291907"/>
                </a:lnTo>
                <a:lnTo>
                  <a:pt x="1667956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Rectangle 1"/>
          <p:cNvSpPr/>
          <p:nvPr/>
        </p:nvSpPr>
        <p:spPr>
          <a:xfrm>
            <a:off x="3870579" y="321348"/>
            <a:ext cx="107644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48" y="1659218"/>
            <a:ext cx="4439652" cy="33572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910080"/>
            <a:ext cx="4317085" cy="31114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166" y="1905000"/>
            <a:ext cx="4148598" cy="3111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124" y="5289724"/>
            <a:ext cx="4704075" cy="47040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925" y="5323536"/>
            <a:ext cx="4670263" cy="4670263"/>
          </a:xfrm>
          <a:prstGeom prst="rect">
            <a:avLst/>
          </a:prstGeom>
        </p:spPr>
      </p:pic>
      <p:pic>
        <p:nvPicPr>
          <p:cNvPr id="19" name="FILE_20210924_123447_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772673" y="8315111"/>
            <a:ext cx="1371600" cy="1267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6111E-6 -2.71605E-6 L 0.03334 0.15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77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222E-6 2.46914E-7 L -0.01666 0.144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723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08642E-6 L 0.10104 -0.208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" y="-1044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59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7000"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401" y="917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5401" y="9170"/>
            <a:ext cx="1854055" cy="1854055"/>
          </a:xfrm>
          <a:custGeom>
            <a:avLst/>
            <a:gdLst/>
            <a:ahLst/>
            <a:cxnLst/>
            <a:rect l="l" t="t" r="r" b="b"/>
            <a:pathLst>
              <a:path w="1854055" h="1854055">
                <a:moveTo>
                  <a:pt x="0" y="0"/>
                </a:moveTo>
                <a:lnTo>
                  <a:pt x="1854055" y="0"/>
                </a:lnTo>
                <a:lnTo>
                  <a:pt x="1854055" y="1854055"/>
                </a:lnTo>
                <a:lnTo>
                  <a:pt x="0" y="18540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520649">
            <a:off x="16514098" y="5029921"/>
            <a:ext cx="2633337" cy="861819"/>
          </a:xfrm>
          <a:custGeom>
            <a:avLst/>
            <a:gdLst/>
            <a:ahLst/>
            <a:cxnLst/>
            <a:rect l="l" t="t" r="r" b="b"/>
            <a:pathLst>
              <a:path w="2633337" h="861819">
                <a:moveTo>
                  <a:pt x="0" y="0"/>
                </a:moveTo>
                <a:lnTo>
                  <a:pt x="2633337" y="0"/>
                </a:lnTo>
                <a:lnTo>
                  <a:pt x="2633337" y="861819"/>
                </a:lnTo>
                <a:lnTo>
                  <a:pt x="0" y="8618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387303" y="-669660"/>
            <a:ext cx="1930635" cy="2216805"/>
          </a:xfrm>
          <a:custGeom>
            <a:avLst/>
            <a:gdLst/>
            <a:ahLst/>
            <a:cxnLst/>
            <a:rect l="l" t="t" r="r" b="b"/>
            <a:pathLst>
              <a:path w="1930635" h="2216805">
                <a:moveTo>
                  <a:pt x="0" y="0"/>
                </a:moveTo>
                <a:lnTo>
                  <a:pt x="1930635" y="0"/>
                </a:lnTo>
                <a:lnTo>
                  <a:pt x="1930635" y="2216805"/>
                </a:lnTo>
                <a:lnTo>
                  <a:pt x="0" y="22168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02246">
            <a:off x="-103190" y="8011302"/>
            <a:ext cx="1152476" cy="2216003"/>
          </a:xfrm>
          <a:custGeom>
            <a:avLst/>
            <a:gdLst/>
            <a:ahLst/>
            <a:cxnLst/>
            <a:rect l="l" t="t" r="r" b="b"/>
            <a:pathLst>
              <a:path w="1965098" h="3688750">
                <a:moveTo>
                  <a:pt x="0" y="0"/>
                </a:moveTo>
                <a:lnTo>
                  <a:pt x="1965097" y="0"/>
                </a:lnTo>
                <a:lnTo>
                  <a:pt x="1965097" y="3688749"/>
                </a:lnTo>
                <a:lnTo>
                  <a:pt x="0" y="36887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6"/>
          <p:cNvSpPr/>
          <p:nvPr/>
        </p:nvSpPr>
        <p:spPr>
          <a:xfrm>
            <a:off x="4190371" y="112690"/>
            <a:ext cx="1442628" cy="1474805"/>
          </a:xfrm>
          <a:custGeom>
            <a:avLst/>
            <a:gdLst/>
            <a:ahLst/>
            <a:cxnLst/>
            <a:rect l="l" t="t" r="r" b="b"/>
            <a:pathLst>
              <a:path w="1442628" h="1474805">
                <a:moveTo>
                  <a:pt x="0" y="0"/>
                </a:moveTo>
                <a:lnTo>
                  <a:pt x="1442628" y="0"/>
                </a:lnTo>
                <a:lnTo>
                  <a:pt x="1442628" y="1474805"/>
                </a:lnTo>
                <a:lnTo>
                  <a:pt x="0" y="14748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" name="Rectangle 2"/>
          <p:cNvSpPr/>
          <p:nvPr/>
        </p:nvSpPr>
        <p:spPr>
          <a:xfrm>
            <a:off x="3810000" y="3829231"/>
            <a:ext cx="1184638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FILE_20210924_123447_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30200" y="6590590"/>
            <a:ext cx="1524000" cy="1133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47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6035" y="3919818"/>
            <a:ext cx="1305235" cy="1223682"/>
          </a:xfrm>
          <a:custGeom>
            <a:avLst/>
            <a:gdLst/>
            <a:ahLst/>
            <a:cxnLst/>
            <a:rect l="l" t="t" r="r" b="b"/>
            <a:pathLst>
              <a:path w="1929828" h="1929828">
                <a:moveTo>
                  <a:pt x="0" y="0"/>
                </a:moveTo>
                <a:lnTo>
                  <a:pt x="1929828" y="0"/>
                </a:lnTo>
                <a:lnTo>
                  <a:pt x="1929828" y="1929828"/>
                </a:lnTo>
                <a:lnTo>
                  <a:pt x="0" y="19298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54163">
            <a:off x="208651" y="7793939"/>
            <a:ext cx="1845268" cy="2382388"/>
          </a:xfrm>
          <a:custGeom>
            <a:avLst/>
            <a:gdLst/>
            <a:ahLst/>
            <a:cxnLst/>
            <a:rect l="l" t="t" r="r" b="b"/>
            <a:pathLst>
              <a:path w="1845268" h="2382388">
                <a:moveTo>
                  <a:pt x="0" y="0"/>
                </a:moveTo>
                <a:lnTo>
                  <a:pt x="1845268" y="0"/>
                </a:lnTo>
                <a:lnTo>
                  <a:pt x="1845268" y="2382388"/>
                </a:lnTo>
                <a:lnTo>
                  <a:pt x="0" y="23823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28669">
            <a:off x="16887494" y="8822280"/>
            <a:ext cx="1662670" cy="1342228"/>
          </a:xfrm>
          <a:custGeom>
            <a:avLst/>
            <a:gdLst/>
            <a:ahLst/>
            <a:cxnLst/>
            <a:rect l="l" t="t" r="r" b="b"/>
            <a:pathLst>
              <a:path w="1662670" h="1342228">
                <a:moveTo>
                  <a:pt x="0" y="0"/>
                </a:moveTo>
                <a:lnTo>
                  <a:pt x="1662670" y="0"/>
                </a:lnTo>
                <a:lnTo>
                  <a:pt x="1662670" y="1342228"/>
                </a:lnTo>
                <a:lnTo>
                  <a:pt x="0" y="13422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751319" y="7615175"/>
            <a:ext cx="1427039" cy="1369958"/>
          </a:xfrm>
          <a:custGeom>
            <a:avLst/>
            <a:gdLst/>
            <a:ahLst/>
            <a:cxnLst/>
            <a:rect l="l" t="t" r="r" b="b"/>
            <a:pathLst>
              <a:path w="1427039" h="1369958">
                <a:moveTo>
                  <a:pt x="0" y="0"/>
                </a:moveTo>
                <a:lnTo>
                  <a:pt x="1427039" y="0"/>
                </a:lnTo>
                <a:lnTo>
                  <a:pt x="1427039" y="1369958"/>
                </a:lnTo>
                <a:lnTo>
                  <a:pt x="0" y="13699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5156200"/>
            <a:ext cx="754904" cy="754904"/>
          </a:xfrm>
          <a:custGeom>
            <a:avLst/>
            <a:gdLst/>
            <a:ahLst/>
            <a:cxnLst/>
            <a:rect l="l" t="t" r="r" b="b"/>
            <a:pathLst>
              <a:path w="754904" h="754904">
                <a:moveTo>
                  <a:pt x="0" y="0"/>
                </a:moveTo>
                <a:lnTo>
                  <a:pt x="754905" y="0"/>
                </a:lnTo>
                <a:lnTo>
                  <a:pt x="754905" y="754905"/>
                </a:lnTo>
                <a:lnTo>
                  <a:pt x="0" y="7549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74760">
            <a:off x="73929" y="-334397"/>
            <a:ext cx="1909542" cy="1909542"/>
          </a:xfrm>
          <a:custGeom>
            <a:avLst/>
            <a:gdLst/>
            <a:ahLst/>
            <a:cxnLst/>
            <a:rect l="l" t="t" r="r" b="b"/>
            <a:pathLst>
              <a:path w="1909542" h="1909542">
                <a:moveTo>
                  <a:pt x="0" y="0"/>
                </a:moveTo>
                <a:lnTo>
                  <a:pt x="1909542" y="0"/>
                </a:lnTo>
                <a:lnTo>
                  <a:pt x="1909542" y="1909542"/>
                </a:lnTo>
                <a:lnTo>
                  <a:pt x="0" y="190954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Rounded Rectangle 16"/>
          <p:cNvSpPr/>
          <p:nvPr/>
        </p:nvSpPr>
        <p:spPr>
          <a:xfrm>
            <a:off x="152400" y="4273091"/>
            <a:ext cx="8233153" cy="570853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8849849" y="4250231"/>
            <a:ext cx="8140719" cy="570346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399197" y="762000"/>
            <a:ext cx="2526632" cy="2730508"/>
          </a:xfrm>
          <a:prstGeom prst="triangle">
            <a:avLst/>
          </a:prstGeom>
          <a:solidFill>
            <a:srgbClr val="EBE72D"/>
          </a:solidFill>
          <a:ln>
            <a:solidFill>
              <a:srgbClr val="EBE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035548" y="953067"/>
            <a:ext cx="2268085" cy="26152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/>
          <p:cNvSpPr/>
          <p:nvPr/>
        </p:nvSpPr>
        <p:spPr>
          <a:xfrm>
            <a:off x="5523797" y="798769"/>
            <a:ext cx="2576001" cy="2711925"/>
          </a:xfrm>
          <a:prstGeom prst="triangle">
            <a:avLst/>
          </a:prstGeom>
          <a:solidFill>
            <a:srgbClr val="EBE72D"/>
          </a:solidFill>
          <a:ln>
            <a:solidFill>
              <a:srgbClr val="EBE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209517" y="953068"/>
            <a:ext cx="2519766" cy="261525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>
            <a:off x="10901851" y="877255"/>
            <a:ext cx="3162300" cy="2615253"/>
          </a:xfrm>
          <a:prstGeom prst="triangle">
            <a:avLst/>
          </a:prstGeom>
          <a:solidFill>
            <a:srgbClr val="EBE72D"/>
          </a:solidFill>
          <a:ln>
            <a:solidFill>
              <a:srgbClr val="EBE7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4236719" y="896772"/>
            <a:ext cx="2514600" cy="272784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FILE_20210924_123447_1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855398" y="8821609"/>
            <a:ext cx="1529251" cy="1460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23457E-7 L -0.00191 0.427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" y="2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08642E-6 L 0.35208 0.4507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04" y="2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89E-6 -3.58025E-6 L -0.05625 0.416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20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3.08642E-6 L 0.27708 0.439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54" y="21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32099E-6 L -0.49583 0.5918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92" y="2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08642E-6 L -0.13958 0.5901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295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8" dur="771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2000"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254</Words>
  <Application>Microsoft Office PowerPoint</Application>
  <PresentationFormat>Custom</PresentationFormat>
  <Paragraphs>37</Paragraphs>
  <Slides>14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Calibri</vt:lpstr>
      <vt:lpstr>Cooper BT Bold</vt:lpstr>
      <vt:lpstr>Noto Sans Bold</vt:lpstr>
      <vt:lpstr>DejaVu Serif Bold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LONG BIÊN TRƯỜNG MẦM NON CỰ KHỐI</dc:title>
  <dc:creator>Administrator</dc:creator>
  <cp:lastModifiedBy>Techsi.vn</cp:lastModifiedBy>
  <cp:revision>32</cp:revision>
  <dcterms:created xsi:type="dcterms:W3CDTF">2006-08-16T00:00:00Z</dcterms:created>
  <dcterms:modified xsi:type="dcterms:W3CDTF">2024-12-26T01:44:55Z</dcterms:modified>
  <dc:identifier>DAGWRkIUMbg</dc:identifier>
</cp:coreProperties>
</file>