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8" r:id="rId5"/>
    <p:sldId id="269" r:id="rId6"/>
    <p:sldId id="266" r:id="rId7"/>
    <p:sldId id="270" r:id="rId8"/>
    <p:sldId id="267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B94C-CF4D-06CE-02D1-2B14DE31B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EBD11D-8307-5F98-B83D-0C7C74F24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93F54-A24E-A17A-CD11-CC676DA9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2246E-651A-23B6-EA6E-6E24F1727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59CE-E0B3-4956-F671-175F7BF2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4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2A60-837C-3A92-29D4-E195AACF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E22D3-B267-4F3E-1136-823DA9B3B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D8B4F-D68E-8BA1-98EE-F7229954D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8816D-9581-AA0A-A269-035E089E3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5F4EC-A322-C4BF-3FEB-28B12998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8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53CAB-51AF-4CD0-1E08-B2745E6F0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958DE-5D86-1713-D99F-7F8F79671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16AD1-E99F-5549-B482-FF55E04E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D0B43-AB10-08B2-20F2-2246B088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64171-B671-44B8-A049-8413FFDB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2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B996-8EF6-36DA-3002-5FFC491B0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9EDA0-1096-4B95-3AFA-01DDD440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74C77-BFA4-2A55-88D6-58E02CACF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C7A0D-52EF-C2EF-4A19-586D6EA3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BD9EC-C251-B6F8-2BF2-B3B5950D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0D1D-03D6-4F66-8105-FC524EF40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54300-7E88-41CE-2EBF-A05CDF9D7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CCC77-77B8-0723-4E0E-406BF36DA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BDEF0-C6A4-D819-85A6-1A96185F4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21D2D-BD9E-323E-29D7-DC55374F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0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9E3F-6161-42D5-2496-65403D6F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4EEA2-3B77-A29C-1CB8-4A1679BD2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A7AB7-E92E-4EE2-089E-0D01B6D02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A20F8-B98F-C879-4D56-025FAB31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D79AD-DE5E-2174-164B-30AF563E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69889-6A99-7AFD-7133-B0037A023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29DC-757A-7586-4D3A-CF142B3DB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27A5E-11FE-718A-ECFE-7BCD8840E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03843-9EFF-2DA8-1DEF-FAD086083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109C71-D6F9-4537-687A-1B839F3EA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5AAFB5-B0C5-DACC-CE7E-098EDD90F6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26E3B-AA1A-2301-86D0-E4EF7DF9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E3D9B8-B5FA-4EEE-4856-8EC0944A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E3AD1-3BEE-8339-5819-EF1810C4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052DE-BED8-7E3E-637F-B3D238A4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67AD7A-A66D-39F9-1555-2D7A23C79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9D153-321F-929C-0EDD-09797A17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8C6E0-4B38-BF35-823A-5A406C14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6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536EB-FE3F-3D25-A45F-1D10123D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B0F30-6BB0-9E8D-592F-9E6C6A04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4544D-85C4-AB07-43B9-EC2D075C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9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5460-6C76-C45E-A04A-A2FFA54D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55C1C-5659-6694-365D-E7DC7AEA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FA9A-6435-A5FB-E44E-AE70F2084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7B3E6-FC69-D3A2-92F0-95FA3B98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0FCBD-F7D0-F3F8-DA76-8CC62EA7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CEFD7-40A8-856C-43D4-D79E92A6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5570D-3A8A-85E5-5932-792E4AB4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86485C-0050-4B8C-CDA1-461988DE02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53B5A-7B59-98DD-C7CC-542237F61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6C9AB-019F-5F8F-3996-85203E13A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DFDB5-283D-5669-0A81-2004CC39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67027-2BE4-271B-3E46-9007AED7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4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6A5A4A-B6CA-04FD-E67F-340AD166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BC4D6-353A-AEDF-68CB-B91D70590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596EA-8A32-39E7-866F-CA48525A2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A1312-683D-4DD0-84C3-4FD8109A714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2EAB-4A18-5A86-E4CF-886B489C0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257E5-66B6-52D6-F4DA-7C289E172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27C67-2867-44E4-BBFC-526E02B6A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9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B41CA-E85A-2A2C-0328-523611EF8C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4757DC-821D-84DF-94B4-E2C8BC493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4D55AB3-2752-7671-4725-AB2C6609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238" y="0"/>
            <a:ext cx="12295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270A1-7CB2-CE41-3905-77181EFF162B}"/>
              </a:ext>
            </a:extLst>
          </p:cNvPr>
          <p:cNvSpPr txBox="1"/>
          <p:nvPr/>
        </p:nvSpPr>
        <p:spPr>
          <a:xfrm>
            <a:off x="2040193" y="176981"/>
            <a:ext cx="8627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TRƯỜNG MẦM NON CỰ KHỐI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F2CF5-701B-9534-96AF-B7B11773FEC7}"/>
              </a:ext>
            </a:extLst>
          </p:cNvPr>
          <p:cNvSpPr txBox="1"/>
          <p:nvPr/>
        </p:nvSpPr>
        <p:spPr>
          <a:xfrm>
            <a:off x="4675238" y="2706404"/>
            <a:ext cx="430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B8379-105A-0E25-04F4-7521A14D95E6}"/>
              </a:ext>
            </a:extLst>
          </p:cNvPr>
          <p:cNvSpPr txBox="1"/>
          <p:nvPr/>
        </p:nvSpPr>
        <p:spPr>
          <a:xfrm>
            <a:off x="4127089" y="3317094"/>
            <a:ext cx="4173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61488-F3D6-4C71-3BDA-654FF39621AF}"/>
              </a:ext>
            </a:extLst>
          </p:cNvPr>
          <p:cNvSpPr txBox="1"/>
          <p:nvPr/>
        </p:nvSpPr>
        <p:spPr>
          <a:xfrm>
            <a:off x="4363064" y="4216827"/>
            <a:ext cx="398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80409-4FD9-7D35-5F5D-9A72C128B1FC}"/>
              </a:ext>
            </a:extLst>
          </p:cNvPr>
          <p:cNvSpPr txBox="1"/>
          <p:nvPr/>
        </p:nvSpPr>
        <p:spPr>
          <a:xfrm>
            <a:off x="4967748" y="6349381"/>
            <a:ext cx="2492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A41675-7C03-4E0B-30C5-1F640DF09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387" y="1232673"/>
            <a:ext cx="1538632" cy="147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EBBA3-F9A3-FF72-0CA4-12B8ACC38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1"/>
            <a:ext cx="12192000" cy="6800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588784-1CDC-96FE-8BF7-343ABEF8DFB7}"/>
              </a:ext>
            </a:extLst>
          </p:cNvPr>
          <p:cNvSpPr txBox="1"/>
          <p:nvPr/>
        </p:nvSpPr>
        <p:spPr>
          <a:xfrm>
            <a:off x="0" y="28901"/>
            <a:ext cx="1219199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spcAft>
                <a:spcPts val="750"/>
              </a:spcAft>
            </a:pPr>
            <a:r>
              <a:rPr lang="vi-VN" sz="2600" b="1" i="0" u="sng" dirty="0">
                <a:effectLst/>
                <a:latin typeface="Times New Roman" panose="02020603050405020304" pitchFamily="18" charset="0"/>
              </a:rPr>
              <a:t>I. MỤC ĐÍCH YÊU CẦU</a:t>
            </a:r>
            <a:endParaRPr lang="vi-VN" sz="2600" b="0" i="0" u="sng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1" i="0" dirty="0">
                <a:effectLst/>
                <a:latin typeface="Times New Roman" panose="02020603050405020304" pitchFamily="18" charset="0"/>
              </a:rPr>
              <a:t>1. Kiến thức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0" i="0" dirty="0">
                <a:effectLst/>
                <a:latin typeface="Times New Roman" panose="02020603050405020304" pitchFamily="18" charset="0"/>
              </a:rPr>
              <a:t>- Trẻ nhận biết và gọi tên con cá - con cua.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0" i="0" dirty="0">
                <a:effectLst/>
                <a:latin typeface="Times New Roman" panose="02020603050405020304" pitchFamily="18" charset="0"/>
              </a:rPr>
              <a:t>- Biết đặc điểm nổi bật của con cá – con cua.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0" i="0" dirty="0">
                <a:effectLst/>
                <a:latin typeface="Times New Roman" panose="02020603050405020304" pitchFamily="18" charset="0"/>
              </a:rPr>
              <a:t>- Trẻ phát âm được từ con cá, con cua theo khả năng với sự giúp đỡ của cô.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1" i="0" dirty="0">
                <a:effectLst/>
                <a:latin typeface="Times New Roman" panose="02020603050405020304" pitchFamily="18" charset="0"/>
              </a:rPr>
              <a:t>2. Kỹ năng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0" i="0" dirty="0">
                <a:effectLst/>
                <a:latin typeface="Times New Roman" panose="02020603050405020304" pitchFamily="18" charset="0"/>
              </a:rPr>
              <a:t>- Rèn kỹ năng chú ý, quan sát, ghi nhớ cho trẻ.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0" i="0" dirty="0">
                <a:effectLst/>
                <a:latin typeface="Times New Roman" panose="02020603050405020304" pitchFamily="18" charset="0"/>
              </a:rPr>
              <a:t>- Rèn kỹ năng nghe nói đủ câu cho trẻ.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0" i="0" dirty="0">
                <a:effectLst/>
                <a:latin typeface="Times New Roman" panose="02020603050405020304" pitchFamily="18" charset="0"/>
              </a:rPr>
              <a:t>- Rèn kỹ năng chơi trò chơi cho trẻ.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1" i="0" dirty="0">
                <a:effectLst/>
                <a:latin typeface="Times New Roman" panose="02020603050405020304" pitchFamily="18" charset="0"/>
              </a:rPr>
              <a:t>3. Thái độ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0" i="0" dirty="0">
                <a:effectLst/>
                <a:latin typeface="Times New Roman" panose="02020603050405020304" pitchFamily="18" charset="0"/>
              </a:rPr>
              <a:t>- Trẻ hứng thú tham gia hoạt động, yêu thích hoạt động cùng cô và các bạn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pPr indent="457200" algn="l">
              <a:spcAft>
                <a:spcPts val="750"/>
              </a:spcAft>
            </a:pPr>
            <a:r>
              <a:rPr lang="vi-VN" sz="2600" b="0" i="0" dirty="0">
                <a:effectLst/>
                <a:latin typeface="Times New Roman" panose="02020603050405020304" pitchFamily="18" charset="0"/>
              </a:rPr>
              <a:t>- Giáo dục trẻ biết chăm sóc bảo vệ vật nuôi, bảo vệ nguồn nước.</a:t>
            </a:r>
            <a:endParaRPr lang="vi-VN" sz="2600" b="0" i="0" dirty="0">
              <a:effectLst/>
              <a:latin typeface="Roboto" panose="02000000000000000000" pitchFamily="2" charset="0"/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401670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DCDCA-3F81-0A6B-5891-8CED800DC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01"/>
            <a:ext cx="12192000" cy="6800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02B21-AB5D-DC07-3653-0471447D1442}"/>
              </a:ext>
            </a:extLst>
          </p:cNvPr>
          <p:cNvSpPr txBox="1"/>
          <p:nvPr/>
        </p:nvSpPr>
        <p:spPr>
          <a:xfrm>
            <a:off x="1" y="0"/>
            <a:ext cx="12191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3" name="Khám phá -Tìm hiểu con cá - Mẫu giáo bé">
            <a:hlinkClick r:id="" action="ppaction://media"/>
            <a:extLst>
              <a:ext uri="{FF2B5EF4-FFF2-40B4-BE49-F238E27FC236}">
                <a16:creationId xmlns:a16="http://schemas.microsoft.com/office/drawing/2014/main" id="{A7A50DCF-87F4-684D-F850-1ADCE61A15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998" end="4929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79097"/>
            <a:ext cx="11312013" cy="55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1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DCDCA-3F81-0A6B-5891-8CED800D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1"/>
            <a:ext cx="12192000" cy="6800198"/>
          </a:xfrm>
          <a:prstGeom prst="rect">
            <a:avLst/>
          </a:prstGeom>
        </p:spPr>
      </p:pic>
      <p:pic>
        <p:nvPicPr>
          <p:cNvPr id="1026" name="Picture 2" descr="TNXH bài 25: Con cá">
            <a:extLst>
              <a:ext uri="{FF2B5EF4-FFF2-40B4-BE49-F238E27FC236}">
                <a16:creationId xmlns:a16="http://schemas.microsoft.com/office/drawing/2014/main" id="{61D51298-E2CA-4CB8-0CD4-6A113125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7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ED44E-2AB2-0977-EB2D-27F5AA816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2761D-0960-0B60-5384-71C184388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1"/>
            <a:ext cx="12192000" cy="6800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AA928-2EFE-0AF2-9BBE-15845E8DA28E}"/>
              </a:ext>
            </a:extLst>
          </p:cNvPr>
          <p:cNvSpPr txBox="1"/>
          <p:nvPr/>
        </p:nvSpPr>
        <p:spPr>
          <a:xfrm>
            <a:off x="3716594" y="147484"/>
            <a:ext cx="53389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TỪ CÁ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EA0B61-628E-AA93-0839-E0FC73D79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771" y="2791719"/>
            <a:ext cx="3414460" cy="2112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29B230-A413-3BCC-4A70-DBD9C1F30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758" y="3988414"/>
            <a:ext cx="4120190" cy="2722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18D21-0500-6560-7EF8-A01E61869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07" y="3988413"/>
            <a:ext cx="3982337" cy="2722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B1A314-2D63-8BC4-F7D9-7413600E7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08" y="1151517"/>
            <a:ext cx="3982337" cy="2371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05135D-6F04-ED0C-54A2-8B0E86D18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2758" y="824592"/>
            <a:ext cx="4132582" cy="28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381E4-0D0D-67CF-C226-6AA2D06FD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F680D5-31D4-4691-12B3-8041842D8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01"/>
            <a:ext cx="12192000" cy="6800198"/>
          </a:xfrm>
          <a:prstGeom prst="rect">
            <a:avLst/>
          </a:prstGeom>
        </p:spPr>
      </p:pic>
      <p:pic>
        <p:nvPicPr>
          <p:cNvPr id="3" name="Khám phá -Tìm hiểu con cá - Mẫu giáo bé">
            <a:hlinkClick r:id="" action="ppaction://media"/>
            <a:extLst>
              <a:ext uri="{FF2B5EF4-FFF2-40B4-BE49-F238E27FC236}">
                <a16:creationId xmlns:a16="http://schemas.microsoft.com/office/drawing/2014/main" id="{564A01FA-4DED-297E-C6AA-CBFF869DC9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072" end="892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226" y="914545"/>
            <a:ext cx="11970774" cy="57656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3C0D6-279C-F3B1-CB8A-7686C232F110}"/>
              </a:ext>
            </a:extLst>
          </p:cNvPr>
          <p:cNvSpPr txBox="1"/>
          <p:nvPr/>
        </p:nvSpPr>
        <p:spPr>
          <a:xfrm>
            <a:off x="4114799" y="206659"/>
            <a:ext cx="5427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665FE-12ED-052A-F289-352A418D7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61CEA-474E-816C-DC88-F073B6073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0198"/>
          </a:xfrm>
          <a:prstGeom prst="rect">
            <a:avLst/>
          </a:prstGeom>
        </p:spPr>
      </p:pic>
      <p:pic>
        <p:nvPicPr>
          <p:cNvPr id="2052" name="Picture 4" descr="Top 14 Sự thật thú vị về loài cua - Mytour.vn">
            <a:extLst>
              <a:ext uri="{FF2B5EF4-FFF2-40B4-BE49-F238E27FC236}">
                <a16:creationId xmlns:a16="http://schemas.microsoft.com/office/drawing/2014/main" id="{A469D31E-7A4E-3EE4-0035-D9882EF2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74" y="1028768"/>
            <a:ext cx="8214852" cy="546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D6A257-9C75-9BC8-3521-901556A5012F}"/>
              </a:ext>
            </a:extLst>
          </p:cNvPr>
          <p:cNvCxnSpPr/>
          <p:nvPr/>
        </p:nvCxnSpPr>
        <p:spPr>
          <a:xfrm flipV="1">
            <a:off x="8613058" y="1637071"/>
            <a:ext cx="1590368" cy="427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8CA4B6D-6631-083D-38AE-00602B3D76FF}"/>
              </a:ext>
            </a:extLst>
          </p:cNvPr>
          <p:cNvSpPr/>
          <p:nvPr/>
        </p:nvSpPr>
        <p:spPr>
          <a:xfrm>
            <a:off x="10043652" y="1028768"/>
            <a:ext cx="1764890" cy="1124497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096FBD-C4EE-8795-2285-EB922394B6AA}"/>
              </a:ext>
            </a:extLst>
          </p:cNvPr>
          <p:cNvCxnSpPr/>
          <p:nvPr/>
        </p:nvCxnSpPr>
        <p:spPr>
          <a:xfrm>
            <a:off x="9645445" y="3429000"/>
            <a:ext cx="870155" cy="936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67B3660-70A9-C1BE-089F-808D90E5DF72}"/>
              </a:ext>
            </a:extLst>
          </p:cNvPr>
          <p:cNvSpPr/>
          <p:nvPr/>
        </p:nvSpPr>
        <p:spPr>
          <a:xfrm>
            <a:off x="10274710" y="3897261"/>
            <a:ext cx="1533832" cy="12388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087E25-F5AB-3D67-1DB0-41DDEF7E7D76}"/>
              </a:ext>
            </a:extLst>
          </p:cNvPr>
          <p:cNvCxnSpPr/>
          <p:nvPr/>
        </p:nvCxnSpPr>
        <p:spPr>
          <a:xfrm>
            <a:off x="6268065" y="4977879"/>
            <a:ext cx="0" cy="851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96B4402-2991-15F8-7D5D-5303D36FDD60}"/>
              </a:ext>
            </a:extLst>
          </p:cNvPr>
          <p:cNvSpPr/>
          <p:nvPr/>
        </p:nvSpPr>
        <p:spPr>
          <a:xfrm>
            <a:off x="5641258" y="5574890"/>
            <a:ext cx="1570698" cy="107257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B3418F-A01F-9CC1-B145-0640AF72D451}"/>
              </a:ext>
            </a:extLst>
          </p:cNvPr>
          <p:cNvCxnSpPr/>
          <p:nvPr/>
        </p:nvCxnSpPr>
        <p:spPr>
          <a:xfrm flipH="1">
            <a:off x="2197510" y="5574890"/>
            <a:ext cx="2271251" cy="254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365DFC0-741E-8A2A-DBB9-78B1488303D3}"/>
              </a:ext>
            </a:extLst>
          </p:cNvPr>
          <p:cNvSpPr/>
          <p:nvPr/>
        </p:nvSpPr>
        <p:spPr>
          <a:xfrm>
            <a:off x="717755" y="5574890"/>
            <a:ext cx="1745226" cy="92048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2E7A0A-D981-9291-3E0C-0F273B6BD759}"/>
              </a:ext>
            </a:extLst>
          </p:cNvPr>
          <p:cNvSpPr txBox="1"/>
          <p:nvPr/>
        </p:nvSpPr>
        <p:spPr>
          <a:xfrm>
            <a:off x="10284540" y="1299144"/>
            <a:ext cx="15240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F9C892-F4FA-8F4A-B93D-245F9A94D518}"/>
              </a:ext>
            </a:extLst>
          </p:cNvPr>
          <p:cNvSpPr txBox="1"/>
          <p:nvPr/>
        </p:nvSpPr>
        <p:spPr>
          <a:xfrm>
            <a:off x="10707329" y="4085327"/>
            <a:ext cx="12929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801E6A-4D8E-9AAA-57AE-90C0BA5A1D1F}"/>
              </a:ext>
            </a:extLst>
          </p:cNvPr>
          <p:cNvSpPr txBox="1"/>
          <p:nvPr/>
        </p:nvSpPr>
        <p:spPr>
          <a:xfrm>
            <a:off x="862783" y="5779367"/>
            <a:ext cx="14969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7C6A92-D0E3-C25E-96B6-744130564D75}"/>
              </a:ext>
            </a:extLst>
          </p:cNvPr>
          <p:cNvSpPr txBox="1"/>
          <p:nvPr/>
        </p:nvSpPr>
        <p:spPr>
          <a:xfrm>
            <a:off x="5641258" y="5847530"/>
            <a:ext cx="17968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0534D-9AC3-3203-E9DC-2B131949D591}"/>
              </a:ext>
            </a:extLst>
          </p:cNvPr>
          <p:cNvSpPr txBox="1"/>
          <p:nvPr/>
        </p:nvSpPr>
        <p:spPr>
          <a:xfrm>
            <a:off x="4468761" y="228829"/>
            <a:ext cx="39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0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CCCAFA-4872-C1A0-1F37-A32C6CABC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239" y="0"/>
            <a:ext cx="12192000" cy="6800198"/>
          </a:xfrm>
          <a:prstGeom prst="rect">
            <a:avLst/>
          </a:prstGeom>
        </p:spPr>
      </p:pic>
      <p:pic>
        <p:nvPicPr>
          <p:cNvPr id="1026" name="Picture 2" descr="Cua biển làm gì ngon? Gợi ý 14 món ăn ngon được làm từ cua biển">
            <a:extLst>
              <a:ext uri="{FF2B5EF4-FFF2-40B4-BE49-F238E27FC236}">
                <a16:creationId xmlns:a16="http://schemas.microsoft.com/office/drawing/2014/main" id="{3956B254-6481-60F2-4EB1-D8BB7845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413" y="277041"/>
            <a:ext cx="4646096" cy="30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ổng hợp 10 món từ cua đồng thơm ngon, hấp dẫn, dễ làm tại nhà">
            <a:extLst>
              <a:ext uri="{FF2B5EF4-FFF2-40B4-BE49-F238E27FC236}">
                <a16:creationId xmlns:a16="http://schemas.microsoft.com/office/drawing/2014/main" id="{0F2E2076-14A5-604A-D88F-95499D70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3520940"/>
            <a:ext cx="5760557" cy="323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ững món ăn ngon được chế biến từ cua đồng - Ngôi sao">
            <a:extLst>
              <a:ext uri="{FF2B5EF4-FFF2-40B4-BE49-F238E27FC236}">
                <a16:creationId xmlns:a16="http://schemas.microsoft.com/office/drawing/2014/main" id="{B0678C32-0106-DD3D-570A-792E1CA7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6554"/>
            <a:ext cx="5613451" cy="33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12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E536F-1B1E-2558-B640-C040995F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EE5C8-9A3C-8D9D-D422-981023A5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1"/>
            <a:ext cx="12192000" cy="6800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1969" y="1805354"/>
            <a:ext cx="9999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Kết</a:t>
            </a:r>
            <a:r>
              <a:rPr lang="en-US" sz="4800" dirty="0" smtClean="0"/>
              <a:t> </a:t>
            </a:r>
            <a:r>
              <a:rPr lang="en-US" sz="4800" dirty="0" err="1" smtClean="0"/>
              <a:t>thúc</a:t>
            </a:r>
            <a:r>
              <a:rPr lang="en-US" sz="4800" dirty="0" smtClean="0"/>
              <a:t>: </a:t>
            </a:r>
            <a:r>
              <a:rPr lang="en-US" sz="4800" dirty="0" err="1" smtClean="0"/>
              <a:t>Trẻ</a:t>
            </a:r>
            <a:r>
              <a:rPr lang="en-US" sz="4800" dirty="0" smtClean="0"/>
              <a:t> </a:t>
            </a:r>
            <a:r>
              <a:rPr lang="en-US" sz="4800" dirty="0" err="1" smtClean="0"/>
              <a:t>hát</a:t>
            </a:r>
            <a:r>
              <a:rPr lang="en-US" sz="4800" dirty="0" smtClean="0"/>
              <a:t> </a:t>
            </a:r>
            <a:r>
              <a:rPr lang="en-US" sz="4800" dirty="0" err="1" smtClean="0"/>
              <a:t>bài</a:t>
            </a:r>
            <a:r>
              <a:rPr lang="en-US" sz="4800" dirty="0" smtClean="0"/>
              <a:t> “</a:t>
            </a:r>
            <a:r>
              <a:rPr lang="en-US" sz="4800" dirty="0" err="1" smtClean="0"/>
              <a:t>Cá</a:t>
            </a:r>
            <a:r>
              <a:rPr lang="en-US" sz="4800" dirty="0" smtClean="0"/>
              <a:t> </a:t>
            </a:r>
            <a:r>
              <a:rPr lang="en-US" sz="4800" dirty="0" err="1" smtClean="0"/>
              <a:t>vàng</a:t>
            </a:r>
            <a:r>
              <a:rPr lang="en-US" sz="4800" dirty="0" smtClean="0"/>
              <a:t> </a:t>
            </a:r>
            <a:r>
              <a:rPr lang="en-US" sz="4800" dirty="0" err="1" smtClean="0"/>
              <a:t>bơi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222</Words>
  <Application>Microsoft Office PowerPoint</Application>
  <PresentationFormat>Widescreen</PresentationFormat>
  <Paragraphs>30</Paragraphs>
  <Slides>9</Slides>
  <Notes>0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7</cp:revision>
  <dcterms:created xsi:type="dcterms:W3CDTF">2024-12-08T08:50:47Z</dcterms:created>
  <dcterms:modified xsi:type="dcterms:W3CDTF">2024-12-13T03:05:53Z</dcterms:modified>
</cp:coreProperties>
</file>