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65" r:id="rId13"/>
    <p:sldId id="264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C0281-1723-474E-99F7-2FFC1F05F13F}" v="16" dt="2024-12-25T15:48:19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ao" userId="2e5ee39ab78961b2" providerId="LiveId" clId="{88DC0281-1723-474E-99F7-2FFC1F05F13F}"/>
    <pc:docChg chg="addSld delSld modSld">
      <pc:chgData name="Nguyen Thao" userId="2e5ee39ab78961b2" providerId="LiveId" clId="{88DC0281-1723-474E-99F7-2FFC1F05F13F}" dt="2024-12-25T15:48:38.752" v="24" actId="14100"/>
      <pc:docMkLst>
        <pc:docMk/>
      </pc:docMkLst>
      <pc:sldChg chg="del">
        <pc:chgData name="Nguyen Thao" userId="2e5ee39ab78961b2" providerId="LiveId" clId="{88DC0281-1723-474E-99F7-2FFC1F05F13F}" dt="2024-12-25T15:42:13.597" v="6" actId="47"/>
        <pc:sldMkLst>
          <pc:docMk/>
          <pc:sldMk cId="396204277" sldId="263"/>
        </pc:sldMkLst>
      </pc:sldChg>
      <pc:sldChg chg="addSp delSp modSp mod modAnim">
        <pc:chgData name="Nguyen Thao" userId="2e5ee39ab78961b2" providerId="LiveId" clId="{88DC0281-1723-474E-99F7-2FFC1F05F13F}" dt="2024-12-25T15:48:38.752" v="24" actId="14100"/>
        <pc:sldMkLst>
          <pc:docMk/>
          <pc:sldMk cId="2961759788" sldId="264"/>
        </pc:sldMkLst>
        <pc:spChg chg="del">
          <ac:chgData name="Nguyen Thao" userId="2e5ee39ab78961b2" providerId="LiveId" clId="{88DC0281-1723-474E-99F7-2FFC1F05F13F}" dt="2024-12-25T15:41:56.473" v="3"/>
          <ac:spMkLst>
            <pc:docMk/>
            <pc:sldMk cId="2961759788" sldId="264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8:12.665" v="17" actId="1076"/>
          <ac:spMkLst>
            <pc:docMk/>
            <pc:sldMk cId="2961759788" sldId="264"/>
            <ac:spMk id="6" creationId="{00000000-0000-0000-0000-000000000000}"/>
          </ac:spMkLst>
        </pc:spChg>
        <pc:picChg chg="mod">
          <ac:chgData name="Nguyen Thao" userId="2e5ee39ab78961b2" providerId="LiveId" clId="{88DC0281-1723-474E-99F7-2FFC1F05F13F}" dt="2024-12-25T15:48:17.991" v="19" actId="1076"/>
          <ac:picMkLst>
            <pc:docMk/>
            <pc:sldMk cId="2961759788" sldId="264"/>
            <ac:picMk id="4" creationId="{00000000-0000-0000-0000-000000000000}"/>
          </ac:picMkLst>
        </pc:picChg>
        <pc:picChg chg="add mod">
          <ac:chgData name="Nguyen Thao" userId="2e5ee39ab78961b2" providerId="LiveId" clId="{88DC0281-1723-474E-99F7-2FFC1F05F13F}" dt="2024-12-25T15:41:56.473" v="3"/>
          <ac:picMkLst>
            <pc:docMk/>
            <pc:sldMk cId="2961759788" sldId="264"/>
            <ac:picMk id="7" creationId="{2FF343D7-20C3-497E-DE2A-C74B904F0A5F}"/>
          </ac:picMkLst>
        </pc:picChg>
        <pc:picChg chg="add mod">
          <ac:chgData name="Nguyen Thao" userId="2e5ee39ab78961b2" providerId="LiveId" clId="{88DC0281-1723-474E-99F7-2FFC1F05F13F}" dt="2024-12-25T15:48:38.752" v="24" actId="14100"/>
          <ac:picMkLst>
            <pc:docMk/>
            <pc:sldMk cId="2961759788" sldId="264"/>
            <ac:picMk id="8" creationId="{FDDC7651-609D-8706-A13F-6E659E53CFD6}"/>
          </ac:picMkLst>
        </pc:picChg>
      </pc:sldChg>
      <pc:sldChg chg="addSp delSp modSp mod modAnim">
        <pc:chgData name="Nguyen Thao" userId="2e5ee39ab78961b2" providerId="LiveId" clId="{88DC0281-1723-474E-99F7-2FFC1F05F13F}" dt="2024-12-25T15:48:02.491" v="16" actId="14100"/>
        <pc:sldMkLst>
          <pc:docMk/>
          <pc:sldMk cId="2006041555" sldId="265"/>
        </pc:sldMkLst>
        <pc:spChg chg="del">
          <ac:chgData name="Nguyen Thao" userId="2e5ee39ab78961b2" providerId="LiveId" clId="{88DC0281-1723-474E-99F7-2FFC1F05F13F}" dt="2024-12-25T15:40:48.524" v="2"/>
          <ac:spMkLst>
            <pc:docMk/>
            <pc:sldMk cId="2006041555" sldId="265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7:56.612" v="15" actId="1076"/>
          <ac:spMkLst>
            <pc:docMk/>
            <pc:sldMk cId="2006041555" sldId="265"/>
            <ac:spMk id="6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0:48.524" v="2"/>
          <ac:picMkLst>
            <pc:docMk/>
            <pc:sldMk cId="2006041555" sldId="265"/>
            <ac:picMk id="7" creationId="{B011CED1-B347-A1C9-D87D-38ABA6F1055D}"/>
          </ac:picMkLst>
        </pc:picChg>
        <pc:picChg chg="add mod">
          <ac:chgData name="Nguyen Thao" userId="2e5ee39ab78961b2" providerId="LiveId" clId="{88DC0281-1723-474E-99F7-2FFC1F05F13F}" dt="2024-12-25T15:48:02.491" v="16" actId="14100"/>
          <ac:picMkLst>
            <pc:docMk/>
            <pc:sldMk cId="2006041555" sldId="265"/>
            <ac:picMk id="8" creationId="{CC70C2B3-7D87-EBC7-859C-304C4E629236}"/>
          </ac:picMkLst>
        </pc:picChg>
      </pc:sldChg>
      <pc:sldChg chg="addSp delSp modSp modAnim">
        <pc:chgData name="Nguyen Thao" userId="2e5ee39ab78961b2" providerId="LiveId" clId="{88DC0281-1723-474E-99F7-2FFC1F05F13F}" dt="2024-12-25T15:36:01.395" v="1"/>
        <pc:sldMkLst>
          <pc:docMk/>
          <pc:sldMk cId="860433594" sldId="268"/>
        </pc:sldMkLst>
        <pc:spChg chg="del">
          <ac:chgData name="Nguyen Thao" userId="2e5ee39ab78961b2" providerId="LiveId" clId="{88DC0281-1723-474E-99F7-2FFC1F05F13F}" dt="2024-12-25T15:35:54.256" v="0"/>
          <ac:spMkLst>
            <pc:docMk/>
            <pc:sldMk cId="860433594" sldId="268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35:54.256" v="0"/>
          <ac:picMkLst>
            <pc:docMk/>
            <pc:sldMk cId="860433594" sldId="268"/>
            <ac:picMk id="6" creationId="{6615464D-4D50-8FEA-01EE-7BC9D39643E8}"/>
          </ac:picMkLst>
        </pc:picChg>
        <pc:picChg chg="add mod">
          <ac:chgData name="Nguyen Thao" userId="2e5ee39ab78961b2" providerId="LiveId" clId="{88DC0281-1723-474E-99F7-2FFC1F05F13F}" dt="2024-12-25T15:36:01.395" v="1"/>
          <ac:picMkLst>
            <pc:docMk/>
            <pc:sldMk cId="860433594" sldId="268"/>
            <ac:picMk id="7" creationId="{8FC6F103-AAA3-7FB9-7C78-6A045485FC0E}"/>
          </ac:picMkLst>
        </pc:picChg>
      </pc:sldChg>
      <pc:sldChg chg="addSp delSp modSp mod modAnim">
        <pc:chgData name="Nguyen Thao" userId="2e5ee39ab78961b2" providerId="LiveId" clId="{88DC0281-1723-474E-99F7-2FFC1F05F13F}" dt="2024-12-25T15:47:11.415" v="11" actId="14100"/>
        <pc:sldMkLst>
          <pc:docMk/>
          <pc:sldMk cId="3685512538" sldId="269"/>
        </pc:sldMkLst>
        <pc:spChg chg="del">
          <ac:chgData name="Nguyen Thao" userId="2e5ee39ab78961b2" providerId="LiveId" clId="{88DC0281-1723-474E-99F7-2FFC1F05F13F}" dt="2024-12-25T15:44:13.288" v="7"/>
          <ac:spMkLst>
            <pc:docMk/>
            <pc:sldMk cId="3685512538" sldId="269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4:13.288" v="7"/>
          <ac:picMkLst>
            <pc:docMk/>
            <pc:sldMk cId="3685512538" sldId="269"/>
            <ac:picMk id="6" creationId="{46BC0C65-6BA0-8E8E-31AE-5C87167D212E}"/>
          </ac:picMkLst>
        </pc:picChg>
        <pc:picChg chg="add mod">
          <ac:chgData name="Nguyen Thao" userId="2e5ee39ab78961b2" providerId="LiveId" clId="{88DC0281-1723-474E-99F7-2FFC1F05F13F}" dt="2024-12-25T15:47:11.415" v="11" actId="14100"/>
          <ac:picMkLst>
            <pc:docMk/>
            <pc:sldMk cId="3685512538" sldId="269"/>
            <ac:picMk id="7" creationId="{64430524-4E34-7F97-4589-ECCE86718922}"/>
          </ac:picMkLst>
        </pc:picChg>
      </pc:sldChg>
      <pc:sldChg chg="new del">
        <pc:chgData name="Nguyen Thao" userId="2e5ee39ab78961b2" providerId="LiveId" clId="{88DC0281-1723-474E-99F7-2FFC1F05F13F}" dt="2024-12-25T15:42:13.103" v="5" actId="47"/>
        <pc:sldMkLst>
          <pc:docMk/>
          <pc:sldMk cId="698692847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2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5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20767-9221-4297-ACC5-814A83E97F35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">
            <a:extLst>
              <a:ext uri="{FF2B5EF4-FFF2-40B4-BE49-F238E27FC236}">
                <a16:creationId xmlns:a16="http://schemas.microsoft.com/office/drawing/2014/main" id="{8FC5F9D4-9679-D922-FF40-AE68E50B3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0F4AA-49BB-7C96-947A-DD537DAEB76D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2844F-DE2B-4AE3-C255-FC2F8E0DDC35}"/>
              </a:ext>
            </a:extLst>
          </p:cNvPr>
          <p:cNvSpPr txBox="1"/>
          <p:nvPr/>
        </p:nvSpPr>
        <p:spPr>
          <a:xfrm>
            <a:off x="3257561" y="2292016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56238-49BB-2D13-B2A6-F35B82CC4F08}"/>
              </a:ext>
            </a:extLst>
          </p:cNvPr>
          <p:cNvSpPr txBox="1"/>
          <p:nvPr/>
        </p:nvSpPr>
        <p:spPr>
          <a:xfrm>
            <a:off x="2825265" y="3692641"/>
            <a:ext cx="6852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NDTT: VDMH “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NDKH: Nghe hát “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239A3-C410-F25E-E846-1C9BD4DE7091}"/>
              </a:ext>
            </a:extLst>
          </p:cNvPr>
          <p:cNvSpPr txBox="1"/>
          <p:nvPr/>
        </p:nvSpPr>
        <p:spPr>
          <a:xfrm>
            <a:off x="3362323" y="4313012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DCAEC-AD15-613C-E257-B7F8DF2C5CA3}"/>
              </a:ext>
            </a:extLst>
          </p:cNvPr>
          <p:cNvSpPr txBox="1"/>
          <p:nvPr/>
        </p:nvSpPr>
        <p:spPr>
          <a:xfrm>
            <a:off x="3257551" y="487776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Diệu Linh – Phạm Thị Thu 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0635C-5C23-34CF-D1D0-7F6221E493F3}"/>
              </a:ext>
            </a:extLst>
          </p:cNvPr>
          <p:cNvSpPr txBox="1"/>
          <p:nvPr/>
        </p:nvSpPr>
        <p:spPr>
          <a:xfrm>
            <a:off x="3511442" y="6106485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68" y="1163314"/>
            <a:ext cx="8588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44444E-6 L 3.33333E-6 -0.07223 " pathEditMode="relative" rAng="0" ptsTypes="AA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6615464D-4D50-8FEA-01EE-7BC9D39643E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40831" y="860425"/>
            <a:ext cx="6513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 VẬN ĐỘNG</a:t>
            </a:r>
            <a:endParaRPr lang="vi-VN" alt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8FC6F103-AAA3-7FB9-7C78-6A045485F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AI CHÚ CÚN CON KARAOKE - BEAT">
            <a:hlinkClick r:id="" action="ppaction://media"/>
            <a:extLst>
              <a:ext uri="{FF2B5EF4-FFF2-40B4-BE49-F238E27FC236}">
                <a16:creationId xmlns:a16="http://schemas.microsoft.com/office/drawing/2014/main" id="{46BC0C65-6BA0-8E8E-31AE-5C87167D21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43200" y="564592"/>
            <a:ext cx="67056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000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Nghe</a:t>
            </a:r>
            <a:r>
              <a:rPr lang="en-US" sz="6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6000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hát</a:t>
            </a:r>
            <a:endParaRPr lang="en-US" sz="6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6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“ Hai </a:t>
            </a:r>
            <a:r>
              <a:rPr lang="en-US" sz="6000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chú</a:t>
            </a:r>
            <a:r>
              <a:rPr lang="en-US" sz="6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6000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cún</a:t>
            </a:r>
            <a:r>
              <a:rPr lang="en-US" sz="6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Times New Roman" pitchFamily="18" charset="0"/>
              </a:rPr>
              <a:t> con”</a:t>
            </a:r>
            <a:endParaRPr lang="vi-VN" sz="6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HAI CHÚ CÚN CON KARAOKE - BEAT">
            <a:hlinkClick r:id="" action="ppaction://media"/>
            <a:extLst>
              <a:ext uri="{FF2B5EF4-FFF2-40B4-BE49-F238E27FC236}">
                <a16:creationId xmlns:a16="http://schemas.microsoft.com/office/drawing/2014/main" id="{64430524-4E34-7F97-4589-ECCE86718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011" y="2503584"/>
            <a:ext cx="11592833" cy="435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AI CHÚ CÚN CON KARAOKE - BEAT">
            <a:hlinkClick r:id="" action="ppaction://media"/>
            <a:extLst>
              <a:ext uri="{FF2B5EF4-FFF2-40B4-BE49-F238E27FC236}">
                <a16:creationId xmlns:a16="http://schemas.microsoft.com/office/drawing/2014/main" id="{B011CED1-B347-A1C9-D87D-38ABA6F105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45372" y="704849"/>
            <a:ext cx="670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43349" y="1287461"/>
            <a:ext cx="43037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vi-VN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AI CHÚ CÚN CON KARAOKE - BEAT">
            <a:hlinkClick r:id="" action="ppaction://media"/>
            <a:extLst>
              <a:ext uri="{FF2B5EF4-FFF2-40B4-BE49-F238E27FC236}">
                <a16:creationId xmlns:a16="http://schemas.microsoft.com/office/drawing/2014/main" id="{CC70C2B3-7D87-EBC7-859C-304C4E6292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012" y="2267338"/>
            <a:ext cx="11602163" cy="45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AI CHÚ CÚN CON KARAOKE - BEAT">
            <a:hlinkClick r:id="" action="ppaction://media"/>
            <a:extLst>
              <a:ext uri="{FF2B5EF4-FFF2-40B4-BE49-F238E27FC236}">
                <a16:creationId xmlns:a16="http://schemas.microsoft.com/office/drawing/2014/main" id="{2FF343D7-20C3-497E-DE2A-C74B904F0A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77331" y="882650"/>
            <a:ext cx="6637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05942" y="1331545"/>
            <a:ext cx="50081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HAI CHÚ CÚN CON KARAOKE - BEAT">
            <a:hlinkClick r:id="" action="ppaction://media"/>
            <a:extLst>
              <a:ext uri="{FF2B5EF4-FFF2-40B4-BE49-F238E27FC236}">
                <a16:creationId xmlns:a16="http://schemas.microsoft.com/office/drawing/2014/main" id="{FDDC7651-609D-8706-A13F-6E659E53C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97479"/>
            <a:ext cx="12192000" cy="462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836682" y="99426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2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270233" y="578942"/>
            <a:ext cx="86079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* Kiến thức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Trẻ biết tên bài hát vận động : Rửa mặt như mèo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 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* Kỹ năng :         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Rèn kỹ năng chú ý, ghi nhớ có chủ đích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Rèn trẻ kỹ năng vận động minh họa theo lời bài hát 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Rèn kỹ năng mạnh dạn tự tin biểu diễn  </a:t>
            </a: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* Thái độ :               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Trẻ hào hứng tham gia giờ học, nghe lời cô giáo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 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47273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22178" y="786099"/>
            <a:ext cx="70839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*Đồ dùng  của cô: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- Nhạc bài hát: Rửa mặt như mèo,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Hai chú cún con</a:t>
            </a: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*Đồ dùng  của trẻ 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 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Nơ tay đủ số trẻ (mỗi trẻ 2 nơ)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 </a:t>
            </a:r>
          </a:p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 </a:t>
            </a:r>
            <a:endParaRPr lang="en-US" sz="24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637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522483" y="8912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400" b="0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4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83CE2831-679E-76A0-C5F2-48D732E0EBB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522483" y="89120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85217063-1E33-FECD-2A02-F1E57DD14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29A2360D-637F-51D4-E57A-BF8D6B49469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62200" y="851803"/>
            <a:ext cx="746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VẬN ĐỘNG MẪU CHO TRẺ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06043" y="2527739"/>
            <a:ext cx="4379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6A981C23-573F-2F36-DC23-D0E312BAA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3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B1F1D635-A664-D1D0-7C0E-4A7F1CB5348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48607" y="1027906"/>
            <a:ext cx="731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VẬN ĐỘNG MẪU CHO TRẺ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20207" y="2695972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28D72001-1825-3010-6D2E-20FA0EE16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BD8FCB0B-FE0E-8A4F-6D19-02E30D4B0A0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70131" y="906517"/>
            <a:ext cx="4498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LỚP VẬN ĐỘNG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B9B5D3BB-9445-0D40-122A-774855EEB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3BC5B719-6755-54A1-48A0-B23924DB618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93281" y="922338"/>
            <a:ext cx="61452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NHÓM VẬN ĐỘNG</a:t>
            </a:r>
            <a:endParaRPr lang="vi-VN" alt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9DE10998-E061-08C6-27C4-1E5ABFBB6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349</Words>
  <Application>Microsoft Office PowerPoint</Application>
  <PresentationFormat>Widescreen</PresentationFormat>
  <Paragraphs>52</Paragraphs>
  <Slides>14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Nguyen Thao</cp:lastModifiedBy>
  <cp:revision>4</cp:revision>
  <dcterms:created xsi:type="dcterms:W3CDTF">2024-12-25T06:10:41Z</dcterms:created>
  <dcterms:modified xsi:type="dcterms:W3CDTF">2024-12-25T15:48:42Z</dcterms:modified>
</cp:coreProperties>
</file>