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EB7827-0FE0-4A38-A789-35FD53C88C4B}" v="34" dt="2024-10-24T16:34:46.0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4" d="100"/>
          <a:sy n="54" d="100"/>
        </p:scale>
        <p:origin x="1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en Thao" userId="2e5ee39ab78961b2" providerId="LiveId" clId="{60EB7827-0FE0-4A38-A789-35FD53C88C4B}"/>
    <pc:docChg chg="modSld sldOrd">
      <pc:chgData name="Nguyen Thao" userId="2e5ee39ab78961b2" providerId="LiveId" clId="{60EB7827-0FE0-4A38-A789-35FD53C88C4B}" dt="2024-10-24T16:35:39.859" v="37"/>
      <pc:docMkLst>
        <pc:docMk/>
      </pc:docMkLst>
      <pc:sldChg chg="addSp modSp mod modAnim">
        <pc:chgData name="Nguyen Thao" userId="2e5ee39ab78961b2" providerId="LiveId" clId="{60EB7827-0FE0-4A38-A789-35FD53C88C4B}" dt="2024-10-24T16:18:33.697" v="3" actId="14100"/>
        <pc:sldMkLst>
          <pc:docMk/>
          <pc:sldMk cId="1478720915" sldId="259"/>
        </pc:sldMkLst>
        <pc:picChg chg="add mod">
          <ac:chgData name="Nguyen Thao" userId="2e5ee39ab78961b2" providerId="LiveId" clId="{60EB7827-0FE0-4A38-A789-35FD53C88C4B}" dt="2024-10-24T16:18:33.697" v="3" actId="14100"/>
          <ac:picMkLst>
            <pc:docMk/>
            <pc:sldMk cId="1478720915" sldId="259"/>
            <ac:picMk id="6" creationId="{BFA184FE-BF6E-FBEF-BACF-2F2D3BC559D7}"/>
          </ac:picMkLst>
        </pc:picChg>
      </pc:sldChg>
      <pc:sldChg chg="ord">
        <pc:chgData name="Nguyen Thao" userId="2e5ee39ab78961b2" providerId="LiveId" clId="{60EB7827-0FE0-4A38-A789-35FD53C88C4B}" dt="2024-10-24T16:35:39.859" v="37"/>
        <pc:sldMkLst>
          <pc:docMk/>
          <pc:sldMk cId="4224682193" sldId="262"/>
        </pc:sldMkLst>
      </pc:sldChg>
      <pc:sldChg chg="modSp">
        <pc:chgData name="Nguyen Thao" userId="2e5ee39ab78961b2" providerId="LiveId" clId="{60EB7827-0FE0-4A38-A789-35FD53C88C4B}" dt="2024-10-24T16:34:46.081" v="35" actId="20577"/>
        <pc:sldMkLst>
          <pc:docMk/>
          <pc:sldMk cId="1513329020" sldId="263"/>
        </pc:sldMkLst>
        <pc:spChg chg="mod">
          <ac:chgData name="Nguyen Thao" userId="2e5ee39ab78961b2" providerId="LiveId" clId="{60EB7827-0FE0-4A38-A789-35FD53C88C4B}" dt="2024-10-24T16:34:46.081" v="35" actId="20577"/>
          <ac:spMkLst>
            <pc:docMk/>
            <pc:sldMk cId="1513329020" sldId="263"/>
            <ac:spMk id="10" creationId="{BC0C100A-1E85-02C7-F9E8-D5384D34358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11773-24A9-5F93-FBA1-D88C4B74DF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3FB838-804E-77F8-E866-5F91106975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AFE419-D6A6-7A58-3ACE-C5604BC9526A}"/>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5" name="Footer Placeholder 4">
            <a:extLst>
              <a:ext uri="{FF2B5EF4-FFF2-40B4-BE49-F238E27FC236}">
                <a16:creationId xmlns:a16="http://schemas.microsoft.com/office/drawing/2014/main" id="{C3C44E1A-C4CE-E822-99D2-B57247D390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E02EE5-F4E5-DB3B-7E4F-5E19396889CE}"/>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1371167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02213-42AB-48FE-3A7A-D6E415CD27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6C1A66-B22E-E9B0-4C25-9507904BB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2593EA-68FB-16D6-6DB7-A8127715683B}"/>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5" name="Footer Placeholder 4">
            <a:extLst>
              <a:ext uri="{FF2B5EF4-FFF2-40B4-BE49-F238E27FC236}">
                <a16:creationId xmlns:a16="http://schemas.microsoft.com/office/drawing/2014/main" id="{BF4D4658-DCE4-8D47-6545-EA8198C15D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2E65E2-E1EC-C2A1-93B8-17D2D4F44A4E}"/>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403614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F9D3C4-66EE-D1DB-40ED-4667DBD2C6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4A1FB1-987E-5953-A7B9-982DC3631C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172E7E-4712-2954-A6D1-DCCA882AA933}"/>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5" name="Footer Placeholder 4">
            <a:extLst>
              <a:ext uri="{FF2B5EF4-FFF2-40B4-BE49-F238E27FC236}">
                <a16:creationId xmlns:a16="http://schemas.microsoft.com/office/drawing/2014/main" id="{CEFCCACF-686B-8BD5-7F0B-FBC6498072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1D02E0-029E-794F-0CD9-BF594B4D59B8}"/>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2038853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F73CD-D16F-5C52-50D1-C94153DA61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16E481-8019-F8DC-D475-8695688609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AD09F3-B950-4454-741E-FFFE2A32FE05}"/>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5" name="Footer Placeholder 4">
            <a:extLst>
              <a:ext uri="{FF2B5EF4-FFF2-40B4-BE49-F238E27FC236}">
                <a16:creationId xmlns:a16="http://schemas.microsoft.com/office/drawing/2014/main" id="{04A4BEA5-66D5-A57E-5575-DB6CE3A19F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43BA95-D374-CEE1-6AE3-B706A0386BAA}"/>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1012438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DA9D4-4FF6-578E-51E1-653C86E0888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C60C85-4418-F99F-9FC6-BE88B0B8C6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EF9789-C6FE-CFC5-EDE2-5C9A5393028B}"/>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5" name="Footer Placeholder 4">
            <a:extLst>
              <a:ext uri="{FF2B5EF4-FFF2-40B4-BE49-F238E27FC236}">
                <a16:creationId xmlns:a16="http://schemas.microsoft.com/office/drawing/2014/main" id="{DEC2E55C-396F-1C06-4403-F7FD4A96E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46618E-5EAF-586A-C712-01B6349DD003}"/>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746781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B250E-9DB5-E088-7705-7CDA96CFD1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B35D44-BA0A-E19C-4AA2-066A7A63CF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A0FA59-8F1A-6AE3-1BB5-5E232E653B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D740F9-1641-9C1D-6F26-0880B57A23A5}"/>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6" name="Footer Placeholder 5">
            <a:extLst>
              <a:ext uri="{FF2B5EF4-FFF2-40B4-BE49-F238E27FC236}">
                <a16:creationId xmlns:a16="http://schemas.microsoft.com/office/drawing/2014/main" id="{2DB8145A-C566-93A2-BC6B-7176BFCC44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49E982-0C18-0871-3984-B9EC26BACA29}"/>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1316116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D32C5-BB34-151D-7E80-D26870E4B23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8A59FFA-F5A5-0760-F890-CF81059108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74B1AE-66FE-25C0-8126-59DB7D0290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7E9070-1BDE-2207-2558-0708D4405F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C9D9E0-CCC8-2578-CF46-01AF09C156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F68401C-CEFC-5C3B-E106-84960359A7B7}"/>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8" name="Footer Placeholder 7">
            <a:extLst>
              <a:ext uri="{FF2B5EF4-FFF2-40B4-BE49-F238E27FC236}">
                <a16:creationId xmlns:a16="http://schemas.microsoft.com/office/drawing/2014/main" id="{A788EDC1-9FE6-79C9-AF3C-2981C5CC1E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6753CD-C647-79C1-8180-BA1F18A824AC}"/>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2227339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24B76-F134-467F-CC8D-A38B28E9FB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0B6DAB-0AC5-09A2-A43E-97B88F9BF2D1}"/>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4" name="Footer Placeholder 3">
            <a:extLst>
              <a:ext uri="{FF2B5EF4-FFF2-40B4-BE49-F238E27FC236}">
                <a16:creationId xmlns:a16="http://schemas.microsoft.com/office/drawing/2014/main" id="{E62D979A-6CC8-5C73-FA99-21B36AB8CA1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EEF48C-029D-0176-E2A4-8A742DBA929D}"/>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351546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92E489-6427-206E-B6BB-15BC6AC5C0CB}"/>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3" name="Footer Placeholder 2">
            <a:extLst>
              <a:ext uri="{FF2B5EF4-FFF2-40B4-BE49-F238E27FC236}">
                <a16:creationId xmlns:a16="http://schemas.microsoft.com/office/drawing/2014/main" id="{59A26B21-3944-32D5-A9DF-11132C2C09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425A20-8DFC-977D-93CA-9298DEF4B9AF}"/>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1926303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86052-523C-FDBC-313B-E9862DEC9A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EE0AC9E-9FFA-2AB4-5271-AC534BCC92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7DAD2D-5AFE-3B65-FE5F-0F621A2981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C00FB4-DCF1-809B-A75C-613D3A927B15}"/>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6" name="Footer Placeholder 5">
            <a:extLst>
              <a:ext uri="{FF2B5EF4-FFF2-40B4-BE49-F238E27FC236}">
                <a16:creationId xmlns:a16="http://schemas.microsoft.com/office/drawing/2014/main" id="{4544B744-F4B9-4851-A9BC-BE85DCA3B0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DFB101-1E15-16D7-A821-5091D3A86103}"/>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2279863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DD1D5-10E6-0D58-E4CB-33B8B140BB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1BE072D-4997-F4F6-E986-982C9B43C7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01A51B-A2BC-BBA6-3046-67F568727A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47F357-8397-16BC-BCAF-2D077B3A46DC}"/>
              </a:ext>
            </a:extLst>
          </p:cNvPr>
          <p:cNvSpPr>
            <a:spLocks noGrp="1"/>
          </p:cNvSpPr>
          <p:nvPr>
            <p:ph type="dt" sz="half" idx="10"/>
          </p:nvPr>
        </p:nvSpPr>
        <p:spPr/>
        <p:txBody>
          <a:bodyPr/>
          <a:lstStyle/>
          <a:p>
            <a:fld id="{495005F1-F4DD-484A-86D5-AB6FBC38DB7A}" type="datetimeFigureOut">
              <a:rPr lang="en-US" smtClean="0"/>
              <a:t>11/15/2024</a:t>
            </a:fld>
            <a:endParaRPr lang="en-US"/>
          </a:p>
        </p:txBody>
      </p:sp>
      <p:sp>
        <p:nvSpPr>
          <p:cNvPr id="6" name="Footer Placeholder 5">
            <a:extLst>
              <a:ext uri="{FF2B5EF4-FFF2-40B4-BE49-F238E27FC236}">
                <a16:creationId xmlns:a16="http://schemas.microsoft.com/office/drawing/2014/main" id="{CCFDE558-2EEA-A991-2597-A8882F2FDF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CA2497-86BB-9055-39D8-9CC0CA6344EA}"/>
              </a:ext>
            </a:extLst>
          </p:cNvPr>
          <p:cNvSpPr>
            <a:spLocks noGrp="1"/>
          </p:cNvSpPr>
          <p:nvPr>
            <p:ph type="sldNum" sz="quarter" idx="12"/>
          </p:nvPr>
        </p:nvSpPr>
        <p:spPr/>
        <p:txBody>
          <a:bodyPr/>
          <a:lstStyle/>
          <a:p>
            <a:fld id="{14BEFBDD-A237-4738-B7E9-42461752A9B4}" type="slidenum">
              <a:rPr lang="en-US" smtClean="0"/>
              <a:t>‹#›</a:t>
            </a:fld>
            <a:endParaRPr lang="en-US"/>
          </a:p>
        </p:txBody>
      </p:sp>
    </p:spTree>
    <p:extLst>
      <p:ext uri="{BB962C8B-B14F-4D97-AF65-F5344CB8AC3E}">
        <p14:creationId xmlns:p14="http://schemas.microsoft.com/office/powerpoint/2010/main" val="475974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B9D61E-FC18-5092-22C4-6D4C9CBA77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8967F0-641E-F502-2C9F-DE6EBE43EF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10F10D-18A9-663E-100E-037FDA63BA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5005F1-F4DD-484A-86D5-AB6FBC38DB7A}" type="datetimeFigureOut">
              <a:rPr lang="en-US" smtClean="0"/>
              <a:t>11/15/2024</a:t>
            </a:fld>
            <a:endParaRPr lang="en-US"/>
          </a:p>
        </p:txBody>
      </p:sp>
      <p:sp>
        <p:nvSpPr>
          <p:cNvPr id="5" name="Footer Placeholder 4">
            <a:extLst>
              <a:ext uri="{FF2B5EF4-FFF2-40B4-BE49-F238E27FC236}">
                <a16:creationId xmlns:a16="http://schemas.microsoft.com/office/drawing/2014/main" id="{32BE29FF-8161-9BCF-9DFE-5890DDAD36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9B09BB-8C9F-1820-63ED-4EB886C7E0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BEFBDD-A237-4738-B7E9-42461752A9B4}" type="slidenum">
              <a:rPr lang="en-US" smtClean="0"/>
              <a:t>‹#›</a:t>
            </a:fld>
            <a:endParaRPr lang="en-US"/>
          </a:p>
        </p:txBody>
      </p:sp>
    </p:spTree>
    <p:extLst>
      <p:ext uri="{BB962C8B-B14F-4D97-AF65-F5344CB8AC3E}">
        <p14:creationId xmlns:p14="http://schemas.microsoft.com/office/powerpoint/2010/main" val="646527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5841F0EE-129A-6549-9DED-543C934F54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F78FD582-A11B-C5BE-B1A1-B95A9FF842F6}"/>
              </a:ext>
            </a:extLst>
          </p:cNvPr>
          <p:cNvSpPr/>
          <p:nvPr/>
        </p:nvSpPr>
        <p:spPr>
          <a:xfrm>
            <a:off x="3141406" y="274638"/>
            <a:ext cx="6096000" cy="646331"/>
          </a:xfrm>
          <a:prstGeom prst="rect">
            <a:avLst/>
          </a:prstGeom>
        </p:spPr>
        <p:txBody>
          <a:bodyPr wrap="square">
            <a:spAutoFit/>
          </a:bodyPr>
          <a:lstStyle/>
          <a:p>
            <a:pPr algn="ctr"/>
            <a:r>
              <a:rPr lang="en-US"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UỶ BAN NHÂN DÂN QUẬN LONG BIÊN</a:t>
            </a:r>
            <a:endParaRPr lang="vi-VN"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endParaRPr>
          </a:p>
          <a:p>
            <a:pPr algn="ctr"/>
            <a:r>
              <a:rPr lang="en-US"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TRƯỜNG MẦM NON CỰ KHỐI</a:t>
            </a:r>
          </a:p>
        </p:txBody>
      </p:sp>
      <p:sp>
        <p:nvSpPr>
          <p:cNvPr id="6" name="Rectangle 5">
            <a:extLst>
              <a:ext uri="{FF2B5EF4-FFF2-40B4-BE49-F238E27FC236}">
                <a16:creationId xmlns:a16="http://schemas.microsoft.com/office/drawing/2014/main" id="{B064E8D9-2EA7-DA7D-2600-18B702665378}"/>
              </a:ext>
            </a:extLst>
          </p:cNvPr>
          <p:cNvSpPr/>
          <p:nvPr/>
        </p:nvSpPr>
        <p:spPr>
          <a:xfrm>
            <a:off x="3087324" y="1905000"/>
            <a:ext cx="6096000" cy="914930"/>
          </a:xfrm>
          <a:prstGeom prst="rect">
            <a:avLst/>
          </a:prstGeom>
        </p:spPr>
        <p:txBody>
          <a:bodyPr wrap="square">
            <a:spAutoFit/>
          </a:bodyPr>
          <a:lstStyle/>
          <a:p>
            <a:pPr algn="ctr">
              <a:lnSpc>
                <a:spcPct val="115000"/>
              </a:lnSpc>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LĨNH VỰC</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PHÁT TRIỂN NHẬN THỨC</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F6C37324-0478-49D9-3BA4-9278E42BCDD6}"/>
              </a:ext>
            </a:extLst>
          </p:cNvPr>
          <p:cNvSpPr/>
          <p:nvPr/>
        </p:nvSpPr>
        <p:spPr>
          <a:xfrm>
            <a:off x="1924663" y="2825969"/>
            <a:ext cx="9956800" cy="1862048"/>
          </a:xfrm>
          <a:prstGeom prst="rect">
            <a:avLst/>
          </a:prstGeom>
        </p:spPr>
        <p:txBody>
          <a:bodyPr wrap="square">
            <a:spAutoFit/>
          </a:bodyPr>
          <a:lstStyle/>
          <a:p>
            <a:pPr marL="914400" marR="0" indent="457200">
              <a:lnSpc>
                <a:spcPct val="115000"/>
              </a:lnSpc>
              <a:spcBef>
                <a:spcPts val="0"/>
              </a:spcBef>
              <a:spcAft>
                <a:spcPts val="0"/>
              </a:spcAft>
            </a:pPr>
            <a:endPar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914400" marR="0" indent="457200">
              <a:lnSpc>
                <a:spcPct val="115000"/>
              </a:lnSpc>
              <a:spcBef>
                <a:spcPts val="0"/>
              </a:spcBef>
              <a:spcAft>
                <a:spcPts val="0"/>
              </a:spcAft>
            </a:pP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Đề</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biết</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phân</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biệt</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tròn</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vuông</a:t>
            </a:r>
            <a:endParaRPr lang="en-US" sz="20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marL="914400" marR="0" indent="457200">
              <a:lnSpc>
                <a:spcPct val="115000"/>
              </a:lnSpc>
              <a:spcBef>
                <a:spcPts val="0"/>
              </a:spcBef>
              <a:spcAft>
                <a:spcPts val="0"/>
              </a:spcAft>
            </a:pP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Thời</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gian</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15 – 20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phút</a:t>
            </a:r>
            <a:endParaRPr lang="en-US" sz="20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marL="914400" marR="0" indent="457200">
              <a:lnSpc>
                <a:spcPct val="115000"/>
              </a:lnSpc>
              <a:spcBef>
                <a:spcPts val="0"/>
              </a:spcBef>
              <a:spcAft>
                <a:spcPts val="0"/>
              </a:spcAft>
            </a:pP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Lứa</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tuổi</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trẻ</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D1  ( 24 - 36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tháng</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endParaRPr>
          </a:p>
          <a:p>
            <a:pPr marL="914400" marR="0" indent="457200">
              <a:lnSpc>
                <a:spcPct val="115000"/>
              </a:lnSpc>
              <a:spcBef>
                <a:spcPts val="0"/>
              </a:spcBef>
              <a:spcAft>
                <a:spcPts val="0"/>
              </a:spcAft>
            </a:pP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thực</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Diệu</a:t>
            </a:r>
            <a:r>
              <a:rPr lang="en-US" sz="20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sz="2000" b="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000" b="1"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Phạm</a:t>
            </a:r>
            <a:r>
              <a:rPr lang="en-US" sz="20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Thị</a:t>
            </a:r>
            <a:r>
              <a:rPr lang="en-US" sz="20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Thu </a:t>
            </a:r>
            <a:r>
              <a:rPr lang="en-US" sz="2000" b="1"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Hà</a:t>
            </a:r>
            <a:endParaRPr lang="en-US" sz="2000" b="1"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B052AC8-8947-8287-2964-2ABBA7957F9B}"/>
              </a:ext>
            </a:extLst>
          </p:cNvPr>
          <p:cNvSpPr/>
          <p:nvPr/>
        </p:nvSpPr>
        <p:spPr>
          <a:xfrm>
            <a:off x="4518408" y="5664313"/>
            <a:ext cx="3118803" cy="390684"/>
          </a:xfrm>
          <a:prstGeom prst="rect">
            <a:avLst/>
          </a:prstGeom>
        </p:spPr>
        <p:txBody>
          <a:bodyPr wrap="square">
            <a:spAutoFit/>
          </a:bodyPr>
          <a:lstStyle/>
          <a:p>
            <a:pPr algn="ctr">
              <a:lnSpc>
                <a:spcPct val="115000"/>
              </a:lnSpc>
              <a:spcAft>
                <a:spcPts val="1000"/>
              </a:spcAft>
            </a:pPr>
            <a:r>
              <a:rPr lang="en-US" b="1" i="1" dirty="0" err="1">
                <a:latin typeface="Times New Roman" panose="02020603050405020304" pitchFamily="18" charset="0"/>
                <a:ea typeface="Times New Roman" panose="02020603050405020304" pitchFamily="18" charset="0"/>
                <a:cs typeface="Times New Roman" panose="02020603050405020304" pitchFamily="18" charset="0"/>
              </a:rPr>
              <a:t>Năm</a:t>
            </a:r>
            <a:r>
              <a:rPr lang="en-US" b="1" i="1" dirty="0">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ea typeface="Times New Roman" panose="02020603050405020304" pitchFamily="18" charset="0"/>
                <a:cs typeface="Times New Roman" panose="02020603050405020304" pitchFamily="18" charset="0"/>
              </a:rPr>
              <a:t>học</a:t>
            </a:r>
            <a:r>
              <a:rPr lang="en-US" b="1" i="1" dirty="0">
                <a:latin typeface="Times New Roman" panose="02020603050405020304" pitchFamily="18" charset="0"/>
                <a:ea typeface="Times New Roman" panose="02020603050405020304" pitchFamily="18" charset="0"/>
                <a:cs typeface="Times New Roman" panose="02020603050405020304" pitchFamily="18" charset="0"/>
              </a:rPr>
              <a:t>: 2024 – 2025</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8987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circle(in)">
                                      <p:cBhvr>
                                        <p:cTn id="16" dur="2000"/>
                                        <p:tgtEl>
                                          <p:spTgt spid="7"/>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circle(in)">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9">
            <a:extLst>
              <a:ext uri="{FF2B5EF4-FFF2-40B4-BE49-F238E27FC236}">
                <a16:creationId xmlns:a16="http://schemas.microsoft.com/office/drawing/2014/main" id="{705BB2D4-1C7D-42A7-509D-8F8C3096F0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9585" cy="6858000"/>
          </a:xfrm>
          <a:prstGeom prst="rect">
            <a:avLst/>
          </a:prstGeom>
        </p:spPr>
      </p:pic>
      <p:sp>
        <p:nvSpPr>
          <p:cNvPr id="2" name="Title 1">
            <a:extLst>
              <a:ext uri="{FF2B5EF4-FFF2-40B4-BE49-F238E27FC236}">
                <a16:creationId xmlns:a16="http://schemas.microsoft.com/office/drawing/2014/main" id="{824DA822-8BCF-ABAD-62C3-890F82CB45C9}"/>
              </a:ext>
            </a:extLst>
          </p:cNvPr>
          <p:cNvSpPr>
            <a:spLocks noGrp="1"/>
          </p:cNvSpPr>
          <p:nvPr>
            <p:ph type="title"/>
          </p:nvPr>
        </p:nvSpPr>
        <p:spPr/>
        <p:txBody>
          <a:bodyPr/>
          <a:lstStyle/>
          <a:p>
            <a:endParaRPr lang="en-US"/>
          </a:p>
        </p:txBody>
      </p:sp>
      <p:sp>
        <p:nvSpPr>
          <p:cNvPr id="5" name="TextBox 4">
            <a:extLst>
              <a:ext uri="{FF2B5EF4-FFF2-40B4-BE49-F238E27FC236}">
                <a16:creationId xmlns:a16="http://schemas.microsoft.com/office/drawing/2014/main" id="{C6B030B3-8D94-4F25-A0DC-EC4A554E5F8E}"/>
              </a:ext>
            </a:extLst>
          </p:cNvPr>
          <p:cNvSpPr txBox="1"/>
          <p:nvPr/>
        </p:nvSpPr>
        <p:spPr>
          <a:xfrm>
            <a:off x="1219200" y="2743200"/>
            <a:ext cx="8659139" cy="1200329"/>
          </a:xfrm>
          <a:prstGeom prst="rect">
            <a:avLst/>
          </a:prstGeom>
          <a:noFill/>
        </p:spPr>
        <p:txBody>
          <a:bodyPr wrap="square" rtlCol="0">
            <a:spAutoFit/>
          </a:bodyPr>
          <a:lstStyle/>
          <a:p>
            <a:r>
              <a:rPr lang="en-US" sz="3600" b="1" dirty="0">
                <a:solidFill>
                  <a:srgbClr val="002060"/>
                </a:solidFill>
                <a:latin typeface="Times New Roman" pitchFamily="18" charset="0"/>
                <a:cs typeface="Times New Roman" pitchFamily="18" charset="0"/>
              </a:rPr>
              <a:t>TRÒ CHƠI 2:</a:t>
            </a:r>
          </a:p>
          <a:p>
            <a:r>
              <a:rPr lang="en-US" sz="3600" b="1" dirty="0">
                <a:solidFill>
                  <a:srgbClr val="002060"/>
                </a:solidFill>
                <a:latin typeface="Times New Roman" pitchFamily="18" charset="0"/>
                <a:cs typeface="Times New Roman" pitchFamily="18" charset="0"/>
              </a:rPr>
              <a:t>                     </a:t>
            </a:r>
            <a:r>
              <a:rPr lang="vi-VN" sz="3600" b="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Tìm</a:t>
            </a:r>
            <a:r>
              <a:rPr lang="en-US" sz="3600" b="1" i="1" dirty="0">
                <a:solidFill>
                  <a:srgbClr val="002060"/>
                </a:solidFill>
                <a:latin typeface="Times New Roman" pitchFamily="18" charset="0"/>
                <a:cs typeface="Times New Roman" pitchFamily="18" charset="0"/>
              </a:rPr>
              <a:t> </a:t>
            </a:r>
            <a:r>
              <a:rPr lang="vi-VN" sz="3600" b="1" i="1" dirty="0">
                <a:solidFill>
                  <a:srgbClr val="002060"/>
                </a:solidFill>
                <a:latin typeface="Times New Roman" pitchFamily="18" charset="0"/>
                <a:cs typeface="Times New Roman" pitchFamily="18" charset="0"/>
              </a:rPr>
              <a:t>về đúng </a:t>
            </a:r>
            <a:r>
              <a:rPr lang="en-US" sz="3600" b="1" i="1" dirty="0" err="1">
                <a:solidFill>
                  <a:srgbClr val="002060"/>
                </a:solidFill>
                <a:latin typeface="Times New Roman" pitchFamily="18" charset="0"/>
                <a:cs typeface="Times New Roman" pitchFamily="18" charset="0"/>
              </a:rPr>
              <a:t>nhà</a:t>
            </a:r>
            <a:endParaRPr lang="en-US" i="1" dirty="0"/>
          </a:p>
        </p:txBody>
      </p:sp>
    </p:spTree>
    <p:extLst>
      <p:ext uri="{BB962C8B-B14F-4D97-AF65-F5344CB8AC3E}">
        <p14:creationId xmlns:p14="http://schemas.microsoft.com/office/powerpoint/2010/main" val="733319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312F9-2DC8-A21A-2F63-A497DA81278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B73B367-11C3-7E5F-7990-811FFE3214E4}"/>
              </a:ext>
            </a:extLst>
          </p:cNvPr>
          <p:cNvSpPr>
            <a:spLocks noGrp="1"/>
          </p:cNvSpPr>
          <p:nvPr>
            <p:ph idx="1"/>
          </p:nvPr>
        </p:nvSpPr>
        <p:spPr/>
        <p:txBody>
          <a:bodyPr/>
          <a:lstStyle/>
          <a:p>
            <a:endParaRPr lang="en-US"/>
          </a:p>
        </p:txBody>
      </p:sp>
      <p:pic>
        <p:nvPicPr>
          <p:cNvPr id="4" name="Content Placeholder 7">
            <a:extLst>
              <a:ext uri="{FF2B5EF4-FFF2-40B4-BE49-F238E27FC236}">
                <a16:creationId xmlns:a16="http://schemas.microsoft.com/office/drawing/2014/main" id="{30DBB6F7-E6CB-790F-E7A5-2ED681EBA3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D93712C8-6557-0176-6D9C-C7E2531D1370}"/>
              </a:ext>
            </a:extLst>
          </p:cNvPr>
          <p:cNvSpPr txBox="1"/>
          <p:nvPr/>
        </p:nvSpPr>
        <p:spPr>
          <a:xfrm>
            <a:off x="2821858" y="1027906"/>
            <a:ext cx="8003458" cy="2876300"/>
          </a:xfrm>
          <a:prstGeom prst="rect">
            <a:avLst/>
          </a:prstGeom>
          <a:noFill/>
        </p:spPr>
        <p:txBody>
          <a:bodyPr wrap="square">
            <a:spAutoFit/>
          </a:bodyPr>
          <a:lstStyle/>
          <a:p>
            <a:pPr>
              <a:lnSpc>
                <a:spcPct val="107000"/>
              </a:lnSpc>
              <a:spcAft>
                <a:spcPts val="800"/>
              </a:spcAft>
            </a:pPr>
            <a:r>
              <a:rPr lang="en-US" sz="3200" b="1"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3. </a:t>
            </a:r>
            <a:r>
              <a:rPr lang="en-US" sz="3200" b="1" kern="1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Kết</a:t>
            </a:r>
            <a:r>
              <a:rPr lang="en-US" sz="3200" b="1"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kern="100"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thúc</a:t>
            </a:r>
            <a:r>
              <a:rPr lang="en-US" sz="3200" b="1"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r>
              <a:rPr lang="vi-VN" sz="2800" b="1" dirty="0">
                <a:solidFill>
                  <a:srgbClr val="7030A0"/>
                </a:solidFill>
                <a:latin typeface="Times New Roman" panose="02020603050405020304" pitchFamily="18" charset="0"/>
                <a:ea typeface="Calibri" panose="020F0502020204030204" pitchFamily="34" charset="0"/>
              </a:rPr>
              <a:t>- Chương trình “Trí tuệ tuổi thơ” đến đây là kết thúc, xin kính chúc các cô mạnh khỏe, hạnh phúc, công tác tốt. Chúc các bé chăm ngoan học giỏi, xin chào và hẹn gặp lại các bé trong chương trình lần sau.</a:t>
            </a:r>
            <a:endParaRPr lang="en-US" sz="2800" b="1" dirty="0">
              <a:solidFill>
                <a:srgbClr val="7030A0"/>
              </a:solidFill>
            </a:endParaRPr>
          </a:p>
        </p:txBody>
      </p:sp>
    </p:spTree>
    <p:extLst>
      <p:ext uri="{BB962C8B-B14F-4D97-AF65-F5344CB8AC3E}">
        <p14:creationId xmlns:p14="http://schemas.microsoft.com/office/powerpoint/2010/main" val="4048871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D2609ED-1F3D-D8EB-E4C8-5C8C16B2FC46}"/>
              </a:ext>
            </a:extLst>
          </p:cNvPr>
          <p:cNvSpPr>
            <a:spLocks noGrp="1"/>
          </p:cNvSpPr>
          <p:nvPr>
            <p:ph type="title"/>
          </p:nvPr>
        </p:nvSpPr>
        <p:spPr>
          <a:xfrm>
            <a:off x="457200" y="274638"/>
            <a:ext cx="10972800" cy="1143000"/>
          </a:xfrm>
        </p:spPr>
        <p:txBody>
          <a:bodyPr/>
          <a:lstStyle/>
          <a:p>
            <a:endParaRPr lang="en-US"/>
          </a:p>
        </p:txBody>
      </p:sp>
      <p:pic>
        <p:nvPicPr>
          <p:cNvPr id="10" name="Content Placeholder 3">
            <a:extLst>
              <a:ext uri="{FF2B5EF4-FFF2-40B4-BE49-F238E27FC236}">
                <a16:creationId xmlns:a16="http://schemas.microsoft.com/office/drawing/2014/main" id="{600A9AB2-7B00-90E5-B784-A1C8E04ED15D}"/>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p:spPr>
      </p:pic>
      <p:sp>
        <p:nvSpPr>
          <p:cNvPr id="11" name="Rectangle 10">
            <a:extLst>
              <a:ext uri="{FF2B5EF4-FFF2-40B4-BE49-F238E27FC236}">
                <a16:creationId xmlns:a16="http://schemas.microsoft.com/office/drawing/2014/main" id="{5B6E915D-D7CF-108E-88BB-6B5C0C38DB41}"/>
              </a:ext>
            </a:extLst>
          </p:cNvPr>
          <p:cNvSpPr/>
          <p:nvPr/>
        </p:nvSpPr>
        <p:spPr>
          <a:xfrm>
            <a:off x="2507226" y="274638"/>
            <a:ext cx="9024374" cy="5943487"/>
          </a:xfrm>
          <a:prstGeom prst="rect">
            <a:avLst/>
          </a:prstGeom>
        </p:spPr>
        <p:txBody>
          <a:bodyPr wrap="square">
            <a:spAutoFit/>
          </a:bodyPr>
          <a:lstStyle/>
          <a:p>
            <a:pPr>
              <a:lnSpc>
                <a:spcPct val="107000"/>
              </a:lnSpc>
              <a:spcAft>
                <a:spcPts val="800"/>
              </a:spcAft>
            </a:pPr>
            <a:r>
              <a:rPr lang="en-US" b="1" kern="100" dirty="0">
                <a:latin typeface="Times New Roman" panose="02020603050405020304" pitchFamily="18" charset="0"/>
                <a:ea typeface="Calibri" panose="020F0502020204030204" pitchFamily="34" charset="0"/>
                <a:cs typeface="Times New Roman" panose="02020603050405020304" pitchFamily="18" charset="0"/>
              </a:rPr>
              <a:t>I</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Mục</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đích</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yêu</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cầu</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1.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Kiến</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nhận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phân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biệt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vuông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tròn</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Gọi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đúng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tên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đặc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vuông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theo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yêu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cầu</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cô</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giáo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2.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Kỹ</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năng</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Phát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triển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nhận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thức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trẻ</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Rèn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kỹ</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năng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ghi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nhớ</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chủ</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đích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Rèn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kĩ</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năng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nhanh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nhẹn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khi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tham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chơi</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3.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Thái</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độ</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hứng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thú</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tham</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vào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giờ</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biết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cất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dùng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đúng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nơi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quy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định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8285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par>
                                <p:cTn id="8" presetID="22" presetClass="entr" presetSubtype="4"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down)">
                                      <p:cBhvr>
                                        <p:cTn id="10" dur="500"/>
                                        <p:tgtEl>
                                          <p:spTgt spid="1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7">
            <a:extLst>
              <a:ext uri="{FF2B5EF4-FFF2-40B4-BE49-F238E27FC236}">
                <a16:creationId xmlns:a16="http://schemas.microsoft.com/office/drawing/2014/main" id="{72F745FF-AE3F-E3C9-5629-174942AD50E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24" y="0"/>
            <a:ext cx="12182276" cy="6858000"/>
          </a:xfrm>
        </p:spPr>
      </p:pic>
      <p:sp>
        <p:nvSpPr>
          <p:cNvPr id="5" name="Rectangle 4">
            <a:extLst>
              <a:ext uri="{FF2B5EF4-FFF2-40B4-BE49-F238E27FC236}">
                <a16:creationId xmlns:a16="http://schemas.microsoft.com/office/drawing/2014/main" id="{02FE0A9B-0F2E-1732-9E9A-DA97966B3171}"/>
              </a:ext>
            </a:extLst>
          </p:cNvPr>
          <p:cNvSpPr/>
          <p:nvPr/>
        </p:nvSpPr>
        <p:spPr>
          <a:xfrm>
            <a:off x="1455174" y="685800"/>
            <a:ext cx="9238226" cy="4146904"/>
          </a:xfrm>
          <a:prstGeom prst="rect">
            <a:avLst/>
          </a:prstGeom>
        </p:spPr>
        <p:txBody>
          <a:bodyPr wrap="square">
            <a:spAutoFit/>
          </a:bodyPr>
          <a:lstStyle/>
          <a:p>
            <a:pPr>
              <a:lnSpc>
                <a:spcPct val="107000"/>
              </a:lnSpc>
              <a:spcAft>
                <a:spcPts val="800"/>
              </a:spcAft>
            </a:pP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II.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Chuẩn</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bị</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1.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dùng</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latin typeface="Times New Roman" panose="02020603050405020304" pitchFamily="18" charset="0"/>
                <a:ea typeface="Calibri" panose="020F0502020204030204" pitchFamily="34" charset="0"/>
                <a:cs typeface="Times New Roman" panose="02020603050405020304" pitchFamily="18" charset="0"/>
              </a:rPr>
              <a:t>cô</a:t>
            </a:r>
            <a:r>
              <a:rPr lang="en-US" sz="2400" b="1" i="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Giáo</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án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máy</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tính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tivi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giảng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điện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tử</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Nhạc</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hát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“Baby</a:t>
            </a:r>
            <a:r>
              <a:rPr lang="vi-VN" sz="2400" kern="100" dirty="0">
                <a:latin typeface="Times New Roman" panose="02020603050405020304" pitchFamily="18" charset="0"/>
                <a:ea typeface="Calibri" panose="020F0502020204030204" pitchFamily="34" charset="0"/>
                <a:cs typeface="Times New Roman" panose="02020603050405020304" pitchFamily="18" charset="0"/>
              </a:rPr>
              <a:t> shark</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tròn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vuông</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to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hơn</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trẻ</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Tx/>
              <a:buChar char="-"/>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Que </a:t>
            </a:r>
            <a:r>
              <a:rPr lang="en-US" sz="2400" kern="100" dirty="0" err="1">
                <a:latin typeface="Times New Roman" panose="02020603050405020304" pitchFamily="18" charset="0"/>
                <a:ea typeface="Calibri" panose="020F0502020204030204" pitchFamily="34" charset="0"/>
                <a:cs typeface="Times New Roman" panose="02020603050405020304" pitchFamily="18" charset="0"/>
              </a:rPr>
              <a:t>chỉ</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a:t>
            </a:r>
          </a:p>
          <a:p>
            <a:r>
              <a:rPr lang="en-US" sz="2400" b="1" i="1" dirty="0">
                <a:latin typeface="Times New Roman" panose="02020603050405020304" pitchFamily="18" charset="0"/>
                <a:cs typeface="Times New Roman" panose="02020603050405020304" pitchFamily="18" charset="0"/>
              </a:rPr>
              <a:t>2. </a:t>
            </a:r>
            <a:r>
              <a:rPr lang="en-US" sz="2400" b="1" i="1" dirty="0" err="1">
                <a:latin typeface="Times New Roman" panose="02020603050405020304" pitchFamily="18" charset="0"/>
                <a:cs typeface="Times New Roman" panose="02020603050405020304" pitchFamily="18" charset="0"/>
              </a:rPr>
              <a:t>Đồ</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dùng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trẻ</a:t>
            </a:r>
            <a:r>
              <a:rPr lang="en-US" sz="2400" b="1" i="1"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Mỗi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tròn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vuông</a:t>
            </a:r>
            <a:r>
              <a:rPr lang="en-US" sz="2400" dirty="0"/>
              <a:t>.</a:t>
            </a:r>
          </a:p>
          <a:p>
            <a:pPr marL="285750" indent="-285750">
              <a:lnSpc>
                <a:spcPct val="107000"/>
              </a:lnSpc>
              <a:spcAft>
                <a:spcPts val="800"/>
              </a:spcAft>
              <a:buFontTx/>
              <a:buChar char="-"/>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0049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7">
            <a:extLst>
              <a:ext uri="{FF2B5EF4-FFF2-40B4-BE49-F238E27FC236}">
                <a16:creationId xmlns:a16="http://schemas.microsoft.com/office/drawing/2014/main" id="{9CC162D4-A28E-B4CE-2E88-F521B753410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a:extLst>
              <a:ext uri="{FF2B5EF4-FFF2-40B4-BE49-F238E27FC236}">
                <a16:creationId xmlns:a16="http://schemas.microsoft.com/office/drawing/2014/main" id="{7B2792A0-E186-06AA-64A6-ADE76D3FCEAD}"/>
              </a:ext>
            </a:extLst>
          </p:cNvPr>
          <p:cNvSpPr/>
          <p:nvPr/>
        </p:nvSpPr>
        <p:spPr>
          <a:xfrm>
            <a:off x="3052916" y="1278758"/>
            <a:ext cx="6264963" cy="1980799"/>
          </a:xfrm>
          <a:prstGeom prst="rect">
            <a:avLst/>
          </a:prstGeom>
        </p:spPr>
        <p:txBody>
          <a:bodyPr wrap="square">
            <a:spAutoFit/>
          </a:bodyPr>
          <a:lstStyle/>
          <a:p>
            <a:pPr marL="457200" indent="-457200">
              <a:lnSpc>
                <a:spcPct val="107000"/>
              </a:lnSpc>
              <a:spcAft>
                <a:spcPts val="800"/>
              </a:spcAft>
              <a:buAutoNum type="arabicPeriod"/>
            </a:pP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Ổn</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định</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tổ</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chức</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p>
          <a:p>
            <a:pPr marL="342900" indent="-342900">
              <a:lnSpc>
                <a:spcPct val="107000"/>
              </a:lnSpc>
              <a:spcAft>
                <a:spcPts val="800"/>
              </a:spcAft>
              <a:buFontTx/>
              <a:buChar char="-"/>
            </a:pPr>
            <a:r>
              <a:rPr lang="en-US" sz="2400" b="1" kern="100" dirty="0" err="1">
                <a:effectLst/>
                <a:latin typeface="Times New Roman" panose="02020603050405020304" pitchFamily="18" charset="0"/>
                <a:ea typeface="Calibri" panose="020F0502020204030204" pitchFamily="34" charset="0"/>
                <a:cs typeface="Times New Roman" panose="02020603050405020304" pitchFamily="18" charset="0"/>
              </a:rPr>
              <a:t>Giới</a:t>
            </a:r>
            <a:r>
              <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effectLst/>
                <a:latin typeface="Times New Roman" panose="02020603050405020304" pitchFamily="18" charset="0"/>
                <a:ea typeface="Calibri" panose="020F0502020204030204" pitchFamily="34" charset="0"/>
                <a:cs typeface="Times New Roman" panose="02020603050405020304" pitchFamily="18" charset="0"/>
              </a:rPr>
              <a:t>thiệu</a:t>
            </a:r>
            <a:r>
              <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effectLst/>
                <a:latin typeface="Times New Roman" panose="02020603050405020304" pitchFamily="18" charset="0"/>
                <a:ea typeface="Calibri" panose="020F0502020204030204" pitchFamily="34" charset="0"/>
                <a:cs typeface="Times New Roman" panose="02020603050405020304" pitchFamily="18" charset="0"/>
              </a:rPr>
              <a:t>khách</a:t>
            </a:r>
            <a:r>
              <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marL="342900" indent="-342900">
              <a:lnSpc>
                <a:spcPct val="107000"/>
              </a:lnSpc>
              <a:spcAft>
                <a:spcPts val="800"/>
              </a:spcAft>
              <a:buFontTx/>
              <a:buChar char="-"/>
            </a:pP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Vận</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động</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bài</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kern="100" dirty="0" err="1">
                <a:latin typeface="Times New Roman" panose="02020603050405020304" pitchFamily="18" charset="0"/>
                <a:ea typeface="Calibri" panose="020F0502020204030204" pitchFamily="34" charset="0"/>
                <a:cs typeface="Times New Roman" panose="02020603050405020304" pitchFamily="18" charset="0"/>
              </a:rPr>
              <a:t>hát</a:t>
            </a: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 “Baby shark”</a:t>
            </a:r>
          </a:p>
          <a:p>
            <a:pPr marL="342900" indent="-342900">
              <a:lnSpc>
                <a:spcPct val="107000"/>
              </a:lnSpc>
              <a:spcAft>
                <a:spcPts val="800"/>
              </a:spcAft>
              <a:buFontTx/>
              <a:buChar char="-"/>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8720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par>
                                <p:cTn id="8" presetID="14"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randombar(horizont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7C87B-9084-86B7-D6C4-FC83AC8DF82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0CB8211-9EC1-537B-89A4-4D04B84A477C}"/>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2104E2B4-39E1-6FAD-0BBB-FC3E64388468}"/>
              </a:ext>
            </a:extLst>
          </p:cNvPr>
          <p:cNvPicPr>
            <a:picLocks noChangeAspect="1"/>
          </p:cNvPicPr>
          <p:nvPr/>
        </p:nvPicPr>
        <p:blipFill rotWithShape="1">
          <a:blip r:embed="rId2">
            <a:extLst>
              <a:ext uri="{28A0092B-C50C-407E-A947-70E740481C1C}">
                <a14:useLocalDpi xmlns:a14="http://schemas.microsoft.com/office/drawing/2010/main" val="0"/>
              </a:ext>
            </a:extLst>
          </a:blip>
          <a:srcRect l="2186" t="2105" r="10383" b="3158"/>
          <a:stretch/>
        </p:blipFill>
        <p:spPr>
          <a:xfrm>
            <a:off x="-191729" y="0"/>
            <a:ext cx="12329651" cy="6858000"/>
          </a:xfrm>
          <a:prstGeom prst="rect">
            <a:avLst/>
          </a:prstGeom>
        </p:spPr>
      </p:pic>
      <p:sp>
        <p:nvSpPr>
          <p:cNvPr id="5" name="Rectangle 4">
            <a:extLst>
              <a:ext uri="{FF2B5EF4-FFF2-40B4-BE49-F238E27FC236}">
                <a16:creationId xmlns:a16="http://schemas.microsoft.com/office/drawing/2014/main" id="{5D4AD782-1EC2-EE49-8127-CE9AB9426A5A}"/>
              </a:ext>
            </a:extLst>
          </p:cNvPr>
          <p:cNvSpPr/>
          <p:nvPr/>
        </p:nvSpPr>
        <p:spPr>
          <a:xfrm>
            <a:off x="678426" y="1219200"/>
            <a:ext cx="10274709" cy="3375283"/>
          </a:xfrm>
          <a:prstGeom prst="rect">
            <a:avLst/>
          </a:prstGeom>
        </p:spPr>
        <p:txBody>
          <a:bodyPr wrap="square">
            <a:spAutoFit/>
          </a:bodyPr>
          <a:lstStyle/>
          <a:p>
            <a:pPr>
              <a:lnSpc>
                <a:spcPct val="107000"/>
              </a:lnSpc>
              <a:spcAft>
                <a:spcPts val="800"/>
              </a:spcAft>
            </a:pPr>
            <a:r>
              <a:rPr lang="en-US" sz="2800" b="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2. </a:t>
            </a:r>
            <a:r>
              <a:rPr lang="en-US" sz="2800" b="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Phương</a:t>
            </a:r>
            <a:r>
              <a:rPr lang="en-US" sz="2800" b="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pháp</a:t>
            </a:r>
            <a:r>
              <a:rPr lang="en-US" sz="2800" b="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800" b="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thức</a:t>
            </a:r>
            <a:r>
              <a:rPr lang="en-US" sz="2800" b="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tổ</a:t>
            </a:r>
            <a:r>
              <a:rPr lang="en-US" sz="2800" b="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chức</a:t>
            </a:r>
            <a:endParaRPr lang="en-US" sz="2800" kern="100"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b="1"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 </a:t>
            </a:r>
            <a:r>
              <a:rPr lang="en-US" sz="2400" b="1"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Dạy</a:t>
            </a:r>
            <a:r>
              <a:rPr lang="en-US" sz="2400" b="1"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trẻ</a:t>
            </a:r>
            <a:r>
              <a:rPr lang="en-US" sz="2400" b="1"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400" b="1"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400" b="1"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400" b="1"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tròn</a:t>
            </a:r>
            <a:r>
              <a:rPr lang="en-US" sz="2400" b="1"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 </a:t>
            </a:r>
            <a:r>
              <a:rPr lang="en-US" sz="2400" b="1"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400" b="1"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vuông</a:t>
            </a:r>
            <a:endParaRPr lang="en-US" sz="2400"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400"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2400"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400"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kern="1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tròn</a:t>
            </a:r>
            <a:endParaRPr lang="en-US" sz="2400" i="1" kern="1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i="1" dirty="0" smtClean="0">
                <a:solidFill>
                  <a:srgbClr val="0070C0"/>
                </a:solidFill>
                <a:latin typeface="Times New Roman" panose="02020603050405020304" pitchFamily="18" charset="0"/>
                <a:cs typeface="Times New Roman" panose="02020603050405020304" pitchFamily="18" charset="0"/>
              </a:rPr>
              <a:t>* </a:t>
            </a:r>
            <a:r>
              <a:rPr lang="en-US" sz="2400" i="1" dirty="0" err="1" smtClean="0">
                <a:solidFill>
                  <a:srgbClr val="0070C0"/>
                </a:solidFill>
                <a:latin typeface="Times New Roman" panose="02020603050405020304" pitchFamily="18" charset="0"/>
                <a:cs typeface="Times New Roman" panose="02020603050405020304" pitchFamily="18" charset="0"/>
              </a:rPr>
              <a:t>Nhận</a:t>
            </a:r>
            <a:r>
              <a:rPr lang="en-US" sz="2400" i="1" dirty="0" smtClean="0">
                <a:solidFill>
                  <a:srgbClr val="0070C0"/>
                </a:solidFill>
                <a:latin typeface="Times New Roman" panose="02020603050405020304" pitchFamily="18" charset="0"/>
                <a:cs typeface="Times New Roman" panose="02020603050405020304" pitchFamily="18" charset="0"/>
              </a:rPr>
              <a:t> </a:t>
            </a:r>
            <a:r>
              <a:rPr lang="en-US" sz="2400" i="1" dirty="0" err="1" smtClean="0">
                <a:solidFill>
                  <a:srgbClr val="0070C0"/>
                </a:solidFill>
                <a:latin typeface="Times New Roman" panose="02020603050405020304" pitchFamily="18" charset="0"/>
                <a:cs typeface="Times New Roman" panose="02020603050405020304" pitchFamily="18" charset="0"/>
              </a:rPr>
              <a:t>biết</a:t>
            </a:r>
            <a:r>
              <a:rPr lang="en-US" sz="2400" i="1" dirty="0" smtClean="0">
                <a:solidFill>
                  <a:srgbClr val="0070C0"/>
                </a:solidFill>
                <a:latin typeface="Times New Roman" panose="02020603050405020304" pitchFamily="18" charset="0"/>
                <a:cs typeface="Times New Roman" panose="02020603050405020304" pitchFamily="18" charset="0"/>
              </a:rPr>
              <a:t> </a:t>
            </a:r>
            <a:r>
              <a:rPr lang="en-US" sz="2400" i="1" dirty="0" err="1" smtClean="0">
                <a:solidFill>
                  <a:srgbClr val="0070C0"/>
                </a:solidFill>
                <a:latin typeface="Times New Roman" panose="02020603050405020304" pitchFamily="18" charset="0"/>
                <a:cs typeface="Times New Roman" panose="02020603050405020304" pitchFamily="18" charset="0"/>
              </a:rPr>
              <a:t>hình</a:t>
            </a:r>
            <a:r>
              <a:rPr lang="en-US" sz="2400" i="1" dirty="0" smtClean="0">
                <a:solidFill>
                  <a:srgbClr val="0070C0"/>
                </a:solidFill>
                <a:latin typeface="Times New Roman" panose="02020603050405020304" pitchFamily="18" charset="0"/>
                <a:cs typeface="Times New Roman" panose="02020603050405020304" pitchFamily="18" charset="0"/>
              </a:rPr>
              <a:t> </a:t>
            </a:r>
            <a:r>
              <a:rPr lang="en-US" sz="2400" i="1" dirty="0" err="1" smtClean="0">
                <a:solidFill>
                  <a:srgbClr val="0070C0"/>
                </a:solidFill>
                <a:latin typeface="Times New Roman" panose="02020603050405020304" pitchFamily="18" charset="0"/>
                <a:cs typeface="Times New Roman" panose="02020603050405020304" pitchFamily="18" charset="0"/>
              </a:rPr>
              <a:t>vuông</a:t>
            </a:r>
            <a:r>
              <a:rPr lang="en-US" sz="2400" i="1" dirty="0" smtClean="0">
                <a:solidFill>
                  <a:srgbClr val="0070C0"/>
                </a:solidFill>
                <a:latin typeface="Times New Roman" panose="02020603050405020304" pitchFamily="18" charset="0"/>
                <a:cs typeface="Times New Roman" panose="02020603050405020304" pitchFamily="18" charset="0"/>
              </a:rPr>
              <a:t>. </a:t>
            </a:r>
          </a:p>
          <a:p>
            <a:pPr>
              <a:lnSpc>
                <a:spcPct val="107000"/>
              </a:lnSpc>
              <a:spcAft>
                <a:spcPts val="800"/>
              </a:spcAft>
            </a:pPr>
            <a:r>
              <a:rPr lang="en-US" sz="2400" b="1" i="1" dirty="0">
                <a:solidFill>
                  <a:srgbClr val="0070C0"/>
                </a:solidFill>
                <a:latin typeface="Times New Roman" panose="02020603050405020304" pitchFamily="18" charset="0"/>
                <a:cs typeface="Times New Roman" panose="02020603050405020304" pitchFamily="18" charset="0"/>
              </a:rPr>
              <a:t>b. </a:t>
            </a:r>
            <a:r>
              <a:rPr lang="en-US" sz="2400" b="1" i="1" dirty="0" err="1">
                <a:solidFill>
                  <a:srgbClr val="0070C0"/>
                </a:solidFill>
                <a:latin typeface="Times New Roman" panose="02020603050405020304" pitchFamily="18" charset="0"/>
                <a:cs typeface="Times New Roman" panose="02020603050405020304" pitchFamily="18" charset="0"/>
              </a:rPr>
              <a:t>Dạy</a:t>
            </a:r>
            <a:r>
              <a:rPr lang="en-US" sz="2400" b="1" i="1" dirty="0">
                <a:solidFill>
                  <a:srgbClr val="0070C0"/>
                </a:solidFill>
                <a:latin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cs typeface="Times New Roman" panose="02020603050405020304" pitchFamily="18" charset="0"/>
              </a:rPr>
              <a:t>trẻ</a:t>
            </a:r>
            <a:r>
              <a:rPr lang="en-US" sz="2400" b="1" i="1" dirty="0">
                <a:solidFill>
                  <a:srgbClr val="0070C0"/>
                </a:solidFill>
                <a:latin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cs typeface="Times New Roman" panose="02020603050405020304" pitchFamily="18" charset="0"/>
              </a:rPr>
              <a:t>phân</a:t>
            </a:r>
            <a:r>
              <a:rPr lang="en-US" sz="2400" b="1" i="1" dirty="0">
                <a:solidFill>
                  <a:srgbClr val="0070C0"/>
                </a:solidFill>
                <a:latin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cs typeface="Times New Roman" panose="02020603050405020304" pitchFamily="18" charset="0"/>
              </a:rPr>
              <a:t>biệt</a:t>
            </a:r>
            <a:r>
              <a:rPr lang="en-US" sz="2400" b="1" i="1" dirty="0">
                <a:solidFill>
                  <a:srgbClr val="0070C0"/>
                </a:solidFill>
                <a:latin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cs typeface="Times New Roman" panose="02020603050405020304" pitchFamily="18" charset="0"/>
              </a:rPr>
              <a:t>Hình</a:t>
            </a:r>
            <a:r>
              <a:rPr lang="en-US" sz="2400" b="1" i="1" dirty="0">
                <a:solidFill>
                  <a:srgbClr val="0070C0"/>
                </a:solidFill>
                <a:latin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cs typeface="Times New Roman" panose="02020603050405020304" pitchFamily="18" charset="0"/>
              </a:rPr>
              <a:t>vuông</a:t>
            </a:r>
            <a:r>
              <a:rPr lang="en-US" sz="2400" b="1" i="1" dirty="0">
                <a:solidFill>
                  <a:srgbClr val="0070C0"/>
                </a:solidFill>
                <a:latin typeface="Times New Roman" panose="02020603050405020304" pitchFamily="18" charset="0"/>
                <a:cs typeface="Times New Roman" panose="02020603050405020304" pitchFamily="18" charset="0"/>
              </a:rPr>
              <a:t> - </a:t>
            </a:r>
            <a:r>
              <a:rPr lang="en-US" sz="2400" b="1" i="1" dirty="0" err="1">
                <a:solidFill>
                  <a:srgbClr val="0070C0"/>
                </a:solidFill>
                <a:latin typeface="Times New Roman" panose="02020603050405020304" pitchFamily="18" charset="0"/>
                <a:cs typeface="Times New Roman" panose="02020603050405020304" pitchFamily="18" charset="0"/>
              </a:rPr>
              <a:t>hình</a:t>
            </a:r>
            <a:r>
              <a:rPr lang="en-US" sz="2400" b="1" i="1" dirty="0">
                <a:solidFill>
                  <a:srgbClr val="0070C0"/>
                </a:solidFill>
                <a:latin typeface="Times New Roman" panose="02020603050405020304" pitchFamily="18" charset="0"/>
                <a:cs typeface="Times New Roman" panose="02020603050405020304" pitchFamily="18" charset="0"/>
              </a:rPr>
              <a:t> </a:t>
            </a:r>
            <a:r>
              <a:rPr lang="en-US" sz="2400" b="1" i="1" dirty="0" err="1">
                <a:solidFill>
                  <a:srgbClr val="0070C0"/>
                </a:solidFill>
                <a:latin typeface="Times New Roman" panose="02020603050405020304" pitchFamily="18" charset="0"/>
                <a:cs typeface="Times New Roman" panose="02020603050405020304" pitchFamily="18" charset="0"/>
              </a:rPr>
              <a:t>tròn</a:t>
            </a:r>
            <a:endParaRPr lang="en-US" sz="2400" dirty="0">
              <a:solidFill>
                <a:srgbClr val="0070C0"/>
              </a:solidFill>
              <a:latin typeface="Times New Roman" panose="02020603050405020304" pitchFamily="18" charset="0"/>
              <a:cs typeface="Times New Roman" panose="02020603050405020304" pitchFamily="18" charset="0"/>
            </a:endParaRPr>
          </a:p>
          <a:p>
            <a:pPr>
              <a:lnSpc>
                <a:spcPct val="107000"/>
              </a:lnSpc>
              <a:spcAft>
                <a:spcPts val="800"/>
              </a:spcAft>
            </a:pPr>
            <a:endParaRPr lang="en-US" sz="2400" dirty="0" smtClean="0">
              <a:solidFill>
                <a:srgbClr val="0070C0"/>
              </a:solidFill>
              <a:latin typeface="Times New Roman" panose="02020603050405020304" pitchFamily="18" charset="0"/>
              <a:cs typeface="Times New Roman" panose="02020603050405020304" pitchFamily="18" charset="0"/>
            </a:endParaRPr>
          </a:p>
          <a:p>
            <a:pPr>
              <a:lnSpc>
                <a:spcPct val="107000"/>
              </a:lnSpc>
              <a:spcAft>
                <a:spcPts val="800"/>
              </a:spcAft>
            </a:pPr>
            <a:endParaRPr lang="en-US" sz="1400" kern="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021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80">
                                          <p:stCondLst>
                                            <p:cond delay="0"/>
                                          </p:stCondLst>
                                        </p:cTn>
                                        <p:tgtEl>
                                          <p:spTgt spid="5"/>
                                        </p:tgtEl>
                                      </p:cBhvr>
                                    </p:animEffect>
                                    <p:anim calcmode="lin" valueType="num">
                                      <p:cBhvr>
                                        <p:cTn id="2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9" dur="26">
                                          <p:stCondLst>
                                            <p:cond delay="650"/>
                                          </p:stCondLst>
                                        </p:cTn>
                                        <p:tgtEl>
                                          <p:spTgt spid="5"/>
                                        </p:tgtEl>
                                      </p:cBhvr>
                                      <p:to x="100000" y="60000"/>
                                    </p:animScale>
                                    <p:animScale>
                                      <p:cBhvr>
                                        <p:cTn id="30" dur="166" decel="50000">
                                          <p:stCondLst>
                                            <p:cond delay="676"/>
                                          </p:stCondLst>
                                        </p:cTn>
                                        <p:tgtEl>
                                          <p:spTgt spid="5"/>
                                        </p:tgtEl>
                                      </p:cBhvr>
                                      <p:to x="100000" y="100000"/>
                                    </p:animScale>
                                    <p:animScale>
                                      <p:cBhvr>
                                        <p:cTn id="31" dur="26">
                                          <p:stCondLst>
                                            <p:cond delay="1312"/>
                                          </p:stCondLst>
                                        </p:cTn>
                                        <p:tgtEl>
                                          <p:spTgt spid="5"/>
                                        </p:tgtEl>
                                      </p:cBhvr>
                                      <p:to x="100000" y="80000"/>
                                    </p:animScale>
                                    <p:animScale>
                                      <p:cBhvr>
                                        <p:cTn id="32" dur="166" decel="50000">
                                          <p:stCondLst>
                                            <p:cond delay="1338"/>
                                          </p:stCondLst>
                                        </p:cTn>
                                        <p:tgtEl>
                                          <p:spTgt spid="5"/>
                                        </p:tgtEl>
                                      </p:cBhvr>
                                      <p:to x="100000" y="100000"/>
                                    </p:animScale>
                                    <p:animScale>
                                      <p:cBhvr>
                                        <p:cTn id="33" dur="26">
                                          <p:stCondLst>
                                            <p:cond delay="1642"/>
                                          </p:stCondLst>
                                        </p:cTn>
                                        <p:tgtEl>
                                          <p:spTgt spid="5"/>
                                        </p:tgtEl>
                                      </p:cBhvr>
                                      <p:to x="100000" y="90000"/>
                                    </p:animScale>
                                    <p:animScale>
                                      <p:cBhvr>
                                        <p:cTn id="34" dur="166" decel="50000">
                                          <p:stCondLst>
                                            <p:cond delay="1668"/>
                                          </p:stCondLst>
                                        </p:cTn>
                                        <p:tgtEl>
                                          <p:spTgt spid="5"/>
                                        </p:tgtEl>
                                      </p:cBhvr>
                                      <p:to x="100000" y="100000"/>
                                    </p:animScale>
                                    <p:animScale>
                                      <p:cBhvr>
                                        <p:cTn id="35" dur="26">
                                          <p:stCondLst>
                                            <p:cond delay="1808"/>
                                          </p:stCondLst>
                                        </p:cTn>
                                        <p:tgtEl>
                                          <p:spTgt spid="5"/>
                                        </p:tgtEl>
                                      </p:cBhvr>
                                      <p:to x="100000" y="95000"/>
                                    </p:animScale>
                                    <p:animScale>
                                      <p:cBhvr>
                                        <p:cTn id="3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BD874-AAF4-2131-604A-3AF362CE0F0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C372771-9BB5-4068-FD3B-73D957D3F830}"/>
              </a:ext>
            </a:extLst>
          </p:cNvPr>
          <p:cNvSpPr>
            <a:spLocks noGrp="1"/>
          </p:cNvSpPr>
          <p:nvPr>
            <p:ph idx="1"/>
          </p:nvPr>
        </p:nvSpPr>
        <p:spPr/>
        <p:txBody>
          <a:bodyPr/>
          <a:lstStyle/>
          <a:p>
            <a:endParaRPr lang="en-US"/>
          </a:p>
        </p:txBody>
      </p:sp>
      <p:pic>
        <p:nvPicPr>
          <p:cNvPr id="9" name="Picture 8">
            <a:extLst>
              <a:ext uri="{FF2B5EF4-FFF2-40B4-BE49-F238E27FC236}">
                <a16:creationId xmlns:a16="http://schemas.microsoft.com/office/drawing/2014/main" id="{91510340-5916-5F2A-EDD7-B6742C5F0B42}"/>
              </a:ext>
            </a:extLst>
          </p:cNvPr>
          <p:cNvPicPr>
            <a:picLocks noChangeAspect="1"/>
          </p:cNvPicPr>
          <p:nvPr/>
        </p:nvPicPr>
        <p:blipFill rotWithShape="1">
          <a:blip r:embed="rId2">
            <a:extLst>
              <a:ext uri="{28A0092B-C50C-407E-A947-70E740481C1C}">
                <a14:useLocalDpi xmlns:a14="http://schemas.microsoft.com/office/drawing/2010/main" val="0"/>
              </a:ext>
            </a:extLst>
          </a:blip>
          <a:srcRect l="2186" t="2105" r="10383" b="3158"/>
          <a:stretch/>
        </p:blipFill>
        <p:spPr>
          <a:xfrm>
            <a:off x="0" y="0"/>
            <a:ext cx="12192000" cy="6858000"/>
          </a:xfrm>
          <a:prstGeom prst="rect">
            <a:avLst/>
          </a:prstGeom>
        </p:spPr>
      </p:pic>
      <p:sp>
        <p:nvSpPr>
          <p:cNvPr id="10" name="Oval 9">
            <a:extLst>
              <a:ext uri="{FF2B5EF4-FFF2-40B4-BE49-F238E27FC236}">
                <a16:creationId xmlns:a16="http://schemas.microsoft.com/office/drawing/2014/main" id="{6937B455-9DB2-C2E5-36B8-2513CF2777AF}"/>
              </a:ext>
            </a:extLst>
          </p:cNvPr>
          <p:cNvSpPr/>
          <p:nvPr/>
        </p:nvSpPr>
        <p:spPr>
          <a:xfrm>
            <a:off x="3382293" y="403130"/>
            <a:ext cx="5427408" cy="5427408"/>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21B95D96-18EB-5A5C-D43A-3A3827F06BF2}"/>
              </a:ext>
            </a:extLst>
          </p:cNvPr>
          <p:cNvSpPr txBox="1"/>
          <p:nvPr/>
        </p:nvSpPr>
        <p:spPr>
          <a:xfrm>
            <a:off x="1022554" y="1690688"/>
            <a:ext cx="1995949" cy="1384995"/>
          </a:xfrm>
          <a:prstGeom prst="rect">
            <a:avLst/>
          </a:prstGeom>
          <a:noFill/>
        </p:spPr>
        <p:txBody>
          <a:bodyPr wrap="square">
            <a:spAutoFit/>
          </a:bodyPr>
          <a:lstStyle/>
          <a:p>
            <a:pPr algn="ctr"/>
            <a:r>
              <a:rPr lang="vi-VN" sz="2800" b="1" dirty="0">
                <a:solidFill>
                  <a:srgbClr val="FF0000"/>
                </a:solidFill>
                <a:latin typeface="Times New Roman" panose="02020603050405020304" pitchFamily="18" charset="0"/>
                <a:cs typeface="Times New Roman" panose="02020603050405020304" pitchFamily="18" charset="0"/>
              </a:rPr>
              <a:t>C</a:t>
            </a:r>
            <a:r>
              <a:rPr lang="en-US" sz="2800" b="1" dirty="0">
                <a:solidFill>
                  <a:srgbClr val="FF0000"/>
                </a:solidFill>
                <a:latin typeface="Times New Roman" panose="02020603050405020304" pitchFamily="18" charset="0"/>
                <a:cs typeface="Times New Roman" panose="02020603050405020304" pitchFamily="18" charset="0"/>
              </a:rPr>
              <a:t>ó </a:t>
            </a:r>
            <a:r>
              <a:rPr lang="en-US" sz="2800" b="1" dirty="0" err="1">
                <a:solidFill>
                  <a:srgbClr val="FF0000"/>
                </a:solidFill>
                <a:latin typeface="Times New Roman" panose="02020603050405020304" pitchFamily="18" charset="0"/>
                <a:cs typeface="Times New Roman" panose="02020603050405020304" pitchFamily="18" charset="0"/>
              </a:rPr>
              <a:t>đường</a:t>
            </a:r>
            <a:r>
              <a:rPr lang="en-US" sz="2800" b="1" dirty="0">
                <a:solidFill>
                  <a:srgbClr val="FF0000"/>
                </a:solidFill>
                <a:latin typeface="Times New Roman" panose="02020603050405020304" pitchFamily="18" charset="0"/>
                <a:cs typeface="Times New Roman" panose="02020603050405020304" pitchFamily="18" charset="0"/>
              </a:rPr>
              <a:t> bao </a:t>
            </a:r>
            <a:r>
              <a:rPr lang="en-US" sz="2800" b="1" dirty="0" err="1">
                <a:solidFill>
                  <a:srgbClr val="FF0000"/>
                </a:solidFill>
                <a:latin typeface="Times New Roman" panose="02020603050405020304" pitchFamily="18" charset="0"/>
                <a:cs typeface="Times New Roman" panose="02020603050405020304" pitchFamily="18" charset="0"/>
              </a:rPr>
              <a:t>cong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khép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kín</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69B0EAF5-9A66-D0CB-0209-7515135C169F}"/>
              </a:ext>
            </a:extLst>
          </p:cNvPr>
          <p:cNvSpPr txBox="1"/>
          <p:nvPr/>
        </p:nvSpPr>
        <p:spPr>
          <a:xfrm>
            <a:off x="9542206" y="1825625"/>
            <a:ext cx="1887793" cy="954107"/>
          </a:xfrm>
          <a:prstGeom prst="rect">
            <a:avLst/>
          </a:prstGeom>
          <a:noFill/>
        </p:spPr>
        <p:txBody>
          <a:bodyPr wrap="square">
            <a:spAutoFit/>
          </a:bodyPr>
          <a:lstStyle/>
          <a:p>
            <a:pPr algn="ctr"/>
            <a:r>
              <a:rPr lang="en-US" sz="2800" b="1" dirty="0" err="1">
                <a:solidFill>
                  <a:srgbClr val="FF0000"/>
                </a:solidFill>
                <a:latin typeface="Times New Roman" panose="02020603050405020304" pitchFamily="18" charset="0"/>
                <a:cs typeface="Times New Roman" panose="02020603050405020304" pitchFamily="18" charset="0"/>
              </a:rPr>
              <a:t>Hình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tròn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lăn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được</a:t>
            </a:r>
            <a:r>
              <a:rPr lang="en-US" sz="2800" b="1" dirty="0">
                <a:solidFill>
                  <a:srgbClr val="FF0000"/>
                </a:solidFill>
                <a:latin typeface="Times New Roman" panose="02020603050405020304" pitchFamily="18" charset="0"/>
                <a:cs typeface="Times New Roman" panose="02020603050405020304" pitchFamily="18" charset="0"/>
              </a:rPr>
              <a:t> </a:t>
            </a:r>
          </a:p>
        </p:txBody>
      </p:sp>
      <p:sp>
        <p:nvSpPr>
          <p:cNvPr id="18" name="TextBox 17">
            <a:extLst>
              <a:ext uri="{FF2B5EF4-FFF2-40B4-BE49-F238E27FC236}">
                <a16:creationId xmlns:a16="http://schemas.microsoft.com/office/drawing/2014/main" id="{90C4DE15-BD9C-9543-C601-CFA1DACC6A68}"/>
              </a:ext>
            </a:extLst>
          </p:cNvPr>
          <p:cNvSpPr txBox="1"/>
          <p:nvPr/>
        </p:nvSpPr>
        <p:spPr>
          <a:xfrm>
            <a:off x="4576914" y="5932306"/>
            <a:ext cx="3293806" cy="584775"/>
          </a:xfrm>
          <a:prstGeom prst="rect">
            <a:avLst/>
          </a:prstGeom>
          <a:noFill/>
        </p:spPr>
        <p:txBody>
          <a:bodyPr wrap="square">
            <a:spAutoFit/>
          </a:bodyPr>
          <a:lstStyle/>
          <a:p>
            <a:pPr algn="ct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tròn</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9580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heel(1)">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anim calcmode="lin" valueType="num">
                                      <p:cBhvr>
                                        <p:cTn id="23" dur="1000" fill="hold"/>
                                        <p:tgtEl>
                                          <p:spTgt spid="14"/>
                                        </p:tgtEl>
                                        <p:attrNameLst>
                                          <p:attrName>ppt_x</p:attrName>
                                        </p:attrNameLst>
                                      </p:cBhvr>
                                      <p:tavLst>
                                        <p:tav tm="0">
                                          <p:val>
                                            <p:strVal val="#ppt_x"/>
                                          </p:val>
                                        </p:tav>
                                        <p:tav tm="100000">
                                          <p:val>
                                            <p:strVal val="#ppt_x"/>
                                          </p:val>
                                        </p:tav>
                                      </p:tavLst>
                                    </p:anim>
                                    <p:anim calcmode="lin" valueType="num">
                                      <p:cBhvr>
                                        <p:cTn id="2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down)">
                                      <p:cBhvr>
                                        <p:cTn id="2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p:bldP spid="16"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9A97A-021D-789A-F184-D9D705D39CA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284689F-2E7A-A890-554C-07206A66CE34}"/>
              </a:ext>
            </a:extLst>
          </p:cNvPr>
          <p:cNvSpPr>
            <a:spLocks noGrp="1"/>
          </p:cNvSpPr>
          <p:nvPr>
            <p:ph idx="1"/>
          </p:nvPr>
        </p:nvSpPr>
        <p:spPr/>
        <p:txBody>
          <a:bodyPr/>
          <a:lstStyle/>
          <a:p>
            <a:endParaRPr lang="en-US" dirty="0"/>
          </a:p>
        </p:txBody>
      </p:sp>
      <p:pic>
        <p:nvPicPr>
          <p:cNvPr id="5" name="Picture 4">
            <a:extLst>
              <a:ext uri="{FF2B5EF4-FFF2-40B4-BE49-F238E27FC236}">
                <a16:creationId xmlns:a16="http://schemas.microsoft.com/office/drawing/2014/main" id="{B0B34D3A-0F5B-B642-C20E-6A674FD29722}"/>
              </a:ext>
            </a:extLst>
          </p:cNvPr>
          <p:cNvPicPr>
            <a:picLocks noChangeAspect="1"/>
          </p:cNvPicPr>
          <p:nvPr/>
        </p:nvPicPr>
        <p:blipFill rotWithShape="1">
          <a:blip r:embed="rId2">
            <a:extLst>
              <a:ext uri="{28A0092B-C50C-407E-A947-70E740481C1C}">
                <a14:useLocalDpi xmlns:a14="http://schemas.microsoft.com/office/drawing/2010/main" val="0"/>
              </a:ext>
            </a:extLst>
          </a:blip>
          <a:srcRect l="2186" t="2105" r="10383" b="3158"/>
          <a:stretch/>
        </p:blipFill>
        <p:spPr>
          <a:xfrm>
            <a:off x="20925" y="0"/>
            <a:ext cx="12188283" cy="6858000"/>
          </a:xfrm>
          <a:prstGeom prst="rect">
            <a:avLst/>
          </a:prstGeom>
        </p:spPr>
      </p:pic>
      <p:sp>
        <p:nvSpPr>
          <p:cNvPr id="6" name="Rectangle 5">
            <a:extLst>
              <a:ext uri="{FF2B5EF4-FFF2-40B4-BE49-F238E27FC236}">
                <a16:creationId xmlns:a16="http://schemas.microsoft.com/office/drawing/2014/main" id="{E3100F3B-7BF7-FEB5-E83B-B5E164B8B801}"/>
              </a:ext>
            </a:extLst>
          </p:cNvPr>
          <p:cNvSpPr/>
          <p:nvPr/>
        </p:nvSpPr>
        <p:spPr>
          <a:xfrm>
            <a:off x="3598607" y="559791"/>
            <a:ext cx="4994786" cy="4994786"/>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8" name="TextBox 7">
            <a:extLst>
              <a:ext uri="{FF2B5EF4-FFF2-40B4-BE49-F238E27FC236}">
                <a16:creationId xmlns:a16="http://schemas.microsoft.com/office/drawing/2014/main" id="{91981123-A648-AD53-EA36-BC9358428F88}"/>
              </a:ext>
            </a:extLst>
          </p:cNvPr>
          <p:cNvSpPr txBox="1"/>
          <p:nvPr/>
        </p:nvSpPr>
        <p:spPr>
          <a:xfrm>
            <a:off x="2930013" y="5774989"/>
            <a:ext cx="6174658" cy="584775"/>
          </a:xfrm>
          <a:prstGeom prst="rect">
            <a:avLst/>
          </a:prstGeom>
          <a:noFill/>
        </p:spPr>
        <p:txBody>
          <a:bodyPr wrap="square">
            <a:spAutoFit/>
          </a:bodyPr>
          <a:lstStyle/>
          <a:p>
            <a:pPr algn="ctr"/>
            <a:r>
              <a:rPr lang="en-US" sz="3200" b="1" dirty="0" err="1">
                <a:solidFill>
                  <a:srgbClr val="0070C0"/>
                </a:solidFill>
                <a:latin typeface="Times New Roman" panose="02020603050405020304" pitchFamily="18" charset="0"/>
                <a:cs typeface="Times New Roman" panose="02020603050405020304" pitchFamily="18" charset="0"/>
              </a:rPr>
              <a:t>Hình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vuông</a:t>
            </a:r>
            <a:endParaRPr lang="en-US" sz="3200" b="1" dirty="0">
              <a:solidFill>
                <a:srgbClr val="0070C0"/>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BC0C100A-1E85-02C7-F9E8-D5384D343588}"/>
              </a:ext>
            </a:extLst>
          </p:cNvPr>
          <p:cNvSpPr txBox="1"/>
          <p:nvPr/>
        </p:nvSpPr>
        <p:spPr>
          <a:xfrm>
            <a:off x="414814" y="1409482"/>
            <a:ext cx="2603690" cy="954107"/>
          </a:xfrm>
          <a:prstGeom prst="rect">
            <a:avLst/>
          </a:prstGeom>
          <a:noFill/>
        </p:spPr>
        <p:txBody>
          <a:bodyPr wrap="square">
            <a:spAutoFit/>
          </a:bodyPr>
          <a:lstStyle/>
          <a:p>
            <a:pPr algn="ctr"/>
            <a:r>
              <a:rPr lang="vi-VN" sz="2800" b="1" dirty="0">
                <a:solidFill>
                  <a:srgbClr val="0070C0"/>
                </a:solidFill>
                <a:latin typeface="Times New Roman" panose="02020603050405020304" pitchFamily="18" charset="0"/>
                <a:cs typeface="Times New Roman" panose="02020603050405020304" pitchFamily="18" charset="0"/>
              </a:rPr>
              <a:t>Có</a:t>
            </a:r>
            <a:r>
              <a:rPr lang="en-US" sz="2800" b="1" dirty="0">
                <a:solidFill>
                  <a:srgbClr val="0070C0"/>
                </a:solidFill>
                <a:latin typeface="Times New Roman" panose="02020603050405020304" pitchFamily="18" charset="0"/>
                <a:cs typeface="Times New Roman" panose="02020603050405020304" pitchFamily="18" charset="0"/>
              </a:rPr>
              <a:t> </a:t>
            </a:r>
            <a:r>
              <a:rPr lang="vi-VN" sz="2800" b="1" dirty="0">
                <a:solidFill>
                  <a:srgbClr val="0070C0"/>
                </a:solidFill>
                <a:latin typeface="Times New Roman" panose="02020603050405020304" pitchFamily="18" charset="0"/>
                <a:cs typeface="Times New Roman" panose="02020603050405020304" pitchFamily="18" charset="0"/>
              </a:rPr>
              <a:t>4 cạnh đều bằng nhau</a:t>
            </a:r>
            <a:endParaRPr lang="en-US" sz="2800" dirty="0">
              <a:solidFill>
                <a:srgbClr val="0070C0"/>
              </a:solidFill>
            </a:endParaRPr>
          </a:p>
        </p:txBody>
      </p:sp>
      <p:sp>
        <p:nvSpPr>
          <p:cNvPr id="12" name="TextBox 11">
            <a:extLst>
              <a:ext uri="{FF2B5EF4-FFF2-40B4-BE49-F238E27FC236}">
                <a16:creationId xmlns:a16="http://schemas.microsoft.com/office/drawing/2014/main" id="{C06AAD88-2056-AD74-9994-3D35D411B566}"/>
              </a:ext>
            </a:extLst>
          </p:cNvPr>
          <p:cNvSpPr txBox="1"/>
          <p:nvPr/>
        </p:nvSpPr>
        <p:spPr>
          <a:xfrm>
            <a:off x="9410668" y="1594148"/>
            <a:ext cx="1750141" cy="954107"/>
          </a:xfrm>
          <a:prstGeom prst="rect">
            <a:avLst/>
          </a:prstGeom>
          <a:noFill/>
        </p:spPr>
        <p:txBody>
          <a:bodyPr wrap="square">
            <a:spAutoFit/>
          </a:bodyPr>
          <a:lstStyle/>
          <a:p>
            <a:pPr algn="ctr"/>
            <a:r>
              <a:rPr lang="vi-VN" sz="2800" b="1" dirty="0">
                <a:solidFill>
                  <a:srgbClr val="0070C0"/>
                </a:solidFill>
                <a:latin typeface="Times New Roman" panose="02020603050405020304" pitchFamily="18" charset="0"/>
                <a:cs typeface="Times New Roman" panose="02020603050405020304" pitchFamily="18" charset="0"/>
              </a:rPr>
              <a:t>Không lăn được</a:t>
            </a:r>
            <a:endParaRPr lang="en-US" sz="2800" dirty="0">
              <a:solidFill>
                <a:srgbClr val="0070C0"/>
              </a:solidFill>
            </a:endParaRPr>
          </a:p>
        </p:txBody>
      </p:sp>
    </p:spTree>
    <p:extLst>
      <p:ext uri="{BB962C8B-B14F-4D97-AF65-F5344CB8AC3E}">
        <p14:creationId xmlns:p14="http://schemas.microsoft.com/office/powerpoint/2010/main" val="1513329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heel(1)">
                                      <p:cBhvr>
                                        <p:cTn id="19" dur="2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343AC-9A10-40A0-D61D-20D7EC02F32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8C47E6A-90E0-BAE7-342B-F94B18A30BF7}"/>
              </a:ext>
            </a:extLst>
          </p:cNvPr>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744FBBBE-128E-12DA-466D-A937A034EC7A}"/>
              </a:ext>
            </a:extLst>
          </p:cNvPr>
          <p:cNvPicPr>
            <a:picLocks noChangeAspect="1"/>
          </p:cNvPicPr>
          <p:nvPr/>
        </p:nvPicPr>
        <p:blipFill rotWithShape="1">
          <a:blip r:embed="rId2">
            <a:extLst>
              <a:ext uri="{28A0092B-C50C-407E-A947-70E740481C1C}">
                <a14:useLocalDpi xmlns:a14="http://schemas.microsoft.com/office/drawing/2010/main" val="0"/>
              </a:ext>
            </a:extLst>
          </a:blip>
          <a:srcRect l="2186" t="2105" r="10383" b="3158"/>
          <a:stretch/>
        </p:blipFill>
        <p:spPr>
          <a:xfrm>
            <a:off x="0" y="0"/>
            <a:ext cx="12192000" cy="6858000"/>
          </a:xfrm>
          <a:prstGeom prst="rect">
            <a:avLst/>
          </a:prstGeom>
        </p:spPr>
      </p:pic>
      <p:sp>
        <p:nvSpPr>
          <p:cNvPr id="5" name="Oval 4">
            <a:extLst>
              <a:ext uri="{FF2B5EF4-FFF2-40B4-BE49-F238E27FC236}">
                <a16:creationId xmlns:a16="http://schemas.microsoft.com/office/drawing/2014/main" id="{00C93CC6-F58A-11D5-7DA5-D72DF1C09BBF}"/>
              </a:ext>
            </a:extLst>
          </p:cNvPr>
          <p:cNvSpPr/>
          <p:nvPr/>
        </p:nvSpPr>
        <p:spPr>
          <a:xfrm>
            <a:off x="816085" y="681037"/>
            <a:ext cx="5112774" cy="5112774"/>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2C984AA3-75DB-8EF8-F781-8894DDE354CD}"/>
              </a:ext>
            </a:extLst>
          </p:cNvPr>
          <p:cNvSpPr/>
          <p:nvPr/>
        </p:nvSpPr>
        <p:spPr>
          <a:xfrm>
            <a:off x="6631862" y="948813"/>
            <a:ext cx="4857134" cy="4857134"/>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43F33987-F3CF-2C7C-C6D1-DF55E3A72DB5}"/>
              </a:ext>
            </a:extLst>
          </p:cNvPr>
          <p:cNvSpPr txBox="1"/>
          <p:nvPr/>
        </p:nvSpPr>
        <p:spPr>
          <a:xfrm>
            <a:off x="7601573" y="5940884"/>
            <a:ext cx="3293806" cy="584775"/>
          </a:xfrm>
          <a:prstGeom prst="rect">
            <a:avLst/>
          </a:prstGeom>
          <a:noFill/>
        </p:spPr>
        <p:txBody>
          <a:bodyPr wrap="square">
            <a:spAutoFit/>
          </a:bodyPr>
          <a:lstStyle/>
          <a:p>
            <a:pPr algn="ct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vi-VN" sz="3200" b="1" dirty="0">
                <a:solidFill>
                  <a:srgbClr val="FF0000"/>
                </a:solidFill>
                <a:latin typeface="Times New Roman" panose="02020603050405020304" pitchFamily="18" charset="0"/>
                <a:cs typeface="Times New Roman" panose="02020603050405020304" pitchFamily="18" charset="0"/>
              </a:rPr>
              <a:t>vuông</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EE7D37CE-3A0A-54E0-15A2-9A6BFACAA994}"/>
              </a:ext>
            </a:extLst>
          </p:cNvPr>
          <p:cNvSpPr txBox="1"/>
          <p:nvPr/>
        </p:nvSpPr>
        <p:spPr>
          <a:xfrm>
            <a:off x="1523998" y="5872719"/>
            <a:ext cx="3293806" cy="584775"/>
          </a:xfrm>
          <a:prstGeom prst="rect">
            <a:avLst/>
          </a:prstGeom>
          <a:noFill/>
        </p:spPr>
        <p:txBody>
          <a:bodyPr wrap="square">
            <a:spAutoFit/>
          </a:bodyPr>
          <a:lstStyle/>
          <a:p>
            <a:pPr algn="ct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tròn</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4682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down)">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randombar(horizontal)">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down)">
                                      <p:cBhvr>
                                        <p:cTn id="3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499B6-5CC3-1E78-6FAF-16965E84E68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CEA70E1-5074-88F8-53CF-C6A8BDDCD4AF}"/>
              </a:ext>
            </a:extLst>
          </p:cNvPr>
          <p:cNvSpPr>
            <a:spLocks noGrp="1"/>
          </p:cNvSpPr>
          <p:nvPr>
            <p:ph idx="1"/>
          </p:nvPr>
        </p:nvSpPr>
        <p:spPr/>
        <p:txBody>
          <a:bodyPr/>
          <a:lstStyle/>
          <a:p>
            <a:endParaRPr lang="en-US"/>
          </a:p>
        </p:txBody>
      </p:sp>
      <p:pic>
        <p:nvPicPr>
          <p:cNvPr id="6" name="Content Placeholder 5">
            <a:extLst>
              <a:ext uri="{FF2B5EF4-FFF2-40B4-BE49-F238E27FC236}">
                <a16:creationId xmlns:a16="http://schemas.microsoft.com/office/drawing/2014/main" id="{70899E43-D4C9-DCEB-65B3-9840A9B7FB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62"/>
            <a:ext cx="12192000" cy="6852138"/>
          </a:xfrm>
          <a:prstGeom prst="rect">
            <a:avLst/>
          </a:prstGeom>
        </p:spPr>
      </p:pic>
      <p:sp>
        <p:nvSpPr>
          <p:cNvPr id="7" name="TextBox 6">
            <a:extLst>
              <a:ext uri="{FF2B5EF4-FFF2-40B4-BE49-F238E27FC236}">
                <a16:creationId xmlns:a16="http://schemas.microsoft.com/office/drawing/2014/main" id="{F3D209F9-B0B4-3E63-50F0-A3451C591B11}"/>
              </a:ext>
            </a:extLst>
          </p:cNvPr>
          <p:cNvSpPr txBox="1"/>
          <p:nvPr/>
        </p:nvSpPr>
        <p:spPr>
          <a:xfrm>
            <a:off x="1219200" y="1905000"/>
            <a:ext cx="8636000" cy="1754326"/>
          </a:xfrm>
          <a:prstGeom prst="rect">
            <a:avLst/>
          </a:prstGeom>
          <a:noFill/>
        </p:spPr>
        <p:txBody>
          <a:bodyPr wrap="square" rtlCol="0">
            <a:spAutoFit/>
          </a:bodyPr>
          <a:lstStyle/>
          <a:p>
            <a:endParaRPr lang="en-US" sz="3600" b="1" dirty="0">
              <a:solidFill>
                <a:srgbClr val="FF0000"/>
              </a:solidFill>
              <a:latin typeface="Times New Roman" pitchFamily="18" charset="0"/>
              <a:cs typeface="Times New Roman" pitchFamily="18" charset="0"/>
            </a:endParaRPr>
          </a:p>
          <a:p>
            <a:r>
              <a:rPr lang="en-US" sz="3600" b="1" dirty="0">
                <a:solidFill>
                  <a:srgbClr val="FF0000"/>
                </a:solidFill>
                <a:latin typeface="Times New Roman" pitchFamily="18" charset="0"/>
                <a:cs typeface="Times New Roman" pitchFamily="18" charset="0"/>
              </a:rPr>
              <a:t>TRÒ CHƠI 1:</a:t>
            </a:r>
          </a:p>
          <a:p>
            <a:r>
              <a:rPr lang="en-US" sz="3600" b="1" dirty="0">
                <a:solidFill>
                  <a:srgbClr val="FF0000"/>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Thi</a:t>
            </a:r>
            <a:r>
              <a:rPr lang="en-US" sz="3600" b="1" i="1" dirty="0">
                <a:solidFill>
                  <a:srgbClr val="FF0000"/>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xem</a:t>
            </a:r>
            <a:r>
              <a:rPr lang="en-US" sz="3600" b="1" i="1" dirty="0">
                <a:solidFill>
                  <a:srgbClr val="FF0000"/>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ai</a:t>
            </a:r>
            <a:r>
              <a:rPr lang="en-US" sz="3600" b="1" i="1" dirty="0">
                <a:solidFill>
                  <a:srgbClr val="FF0000"/>
                </a:solidFill>
                <a:latin typeface="Times New Roman" pitchFamily="18" charset="0"/>
                <a:cs typeface="Times New Roman" pitchFamily="18" charset="0"/>
              </a:rPr>
              <a:t> </a:t>
            </a:r>
            <a:r>
              <a:rPr lang="en-US" sz="3600" b="1" i="1" dirty="0" err="1">
                <a:solidFill>
                  <a:srgbClr val="FF0000"/>
                </a:solidFill>
                <a:latin typeface="Times New Roman" pitchFamily="18" charset="0"/>
                <a:cs typeface="Times New Roman" pitchFamily="18" charset="0"/>
              </a:rPr>
              <a:t>nhanh</a:t>
            </a:r>
            <a:endParaRPr lang="en-US" sz="36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423940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anim calcmode="lin" valueType="num">
                                      <p:cBhvr>
                                        <p:cTn id="13" dur="2000" fill="hold"/>
                                        <p:tgtEl>
                                          <p:spTgt spid="6"/>
                                        </p:tgtEl>
                                        <p:attrNameLst>
                                          <p:attrName>ppt_w</p:attrName>
                                        </p:attrNameLst>
                                      </p:cBhvr>
                                      <p:tavLst>
                                        <p:tav tm="0" fmla="#ppt_w*sin(2.5*pi*$)">
                                          <p:val>
                                            <p:fltVal val="0"/>
                                          </p:val>
                                        </p:tav>
                                        <p:tav tm="100000">
                                          <p:val>
                                            <p:fltVal val="1"/>
                                          </p:val>
                                        </p:tav>
                                      </p:tavLst>
                                    </p:anim>
                                    <p:anim calcmode="lin" valueType="num">
                                      <p:cBhvr>
                                        <p:cTn id="14"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284</Words>
  <Application>Microsoft Office PowerPoint</Application>
  <PresentationFormat>Widescreen</PresentationFormat>
  <Paragraphs>53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Thao</dc:creator>
  <cp:lastModifiedBy>Techsi.vn</cp:lastModifiedBy>
  <cp:revision>5</cp:revision>
  <dcterms:created xsi:type="dcterms:W3CDTF">2024-10-24T16:15:28Z</dcterms:created>
  <dcterms:modified xsi:type="dcterms:W3CDTF">2024-11-15T10:05:02Z</dcterms:modified>
</cp:coreProperties>
</file>