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9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7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4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3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9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5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97BE-1AE0-400D-82DD-EB8EFFBAE846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01A0-442B-4617-A65D-3A8B5644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9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9318"/>
            <a:ext cx="12193057" cy="686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9444" y="822124"/>
            <a:ext cx="378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ỦY BAN NHÂN DÂN QUÂN LONG BIÊN </a:t>
            </a:r>
          </a:p>
          <a:p>
            <a:pPr algn="ctr"/>
            <a:r>
              <a:rPr lang="en-US" dirty="0" smtClean="0"/>
              <a:t>TRƯỜNG MẦM NON CỰ KHỐI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8704" y="1788893"/>
            <a:ext cx="736059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LĨNH VỰC PHÁT TRIỂN NHẬN THỨC </a:t>
            </a:r>
          </a:p>
          <a:p>
            <a:pPr algn="ctr"/>
            <a:endParaRPr lang="vi-V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3600" dirty="0" smtClean="0">
                <a:solidFill>
                  <a:srgbClr val="00B050"/>
                </a:solidFill>
                <a:latin typeface="+mj-lt"/>
              </a:rPr>
              <a:t>Hoạt động khám phá </a:t>
            </a:r>
          </a:p>
          <a:p>
            <a:pPr algn="ctr"/>
            <a:r>
              <a:rPr lang="vi-VN" sz="3600" dirty="0" smtClean="0">
                <a:solidFill>
                  <a:srgbClr val="00B050"/>
                </a:solidFill>
                <a:latin typeface="+mj-lt"/>
              </a:rPr>
              <a:t>Đề tài :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vi-VN" sz="36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dirty="0" smtClean="0">
                <a:solidFill>
                  <a:srgbClr val="00B050"/>
                </a:solidFill>
                <a:latin typeface="+mj-lt"/>
              </a:rPr>
              <a:t>Lứa tuổi : Mẫu giáo nhỡ 4- 5 tuổi </a:t>
            </a:r>
          </a:p>
          <a:p>
            <a:pPr algn="ctr"/>
            <a:r>
              <a:rPr lang="vi-VN" sz="3600" dirty="0" smtClean="0">
                <a:solidFill>
                  <a:srgbClr val="00B050"/>
                </a:solidFill>
                <a:latin typeface="+mj-lt"/>
              </a:rPr>
              <a:t>Giáo viên </a:t>
            </a:r>
            <a:r>
              <a:rPr lang="en-US" sz="3600" dirty="0" smtClean="0">
                <a:solidFill>
                  <a:srgbClr val="00B050"/>
                </a:solidFill>
                <a:latin typeface="+mj-lt"/>
              </a:rPr>
              <a:t>: </a:t>
            </a:r>
            <a:r>
              <a:rPr lang="vi-VN" sz="3600" dirty="0" smtClean="0">
                <a:solidFill>
                  <a:srgbClr val="00B050"/>
                </a:solidFill>
                <a:latin typeface="+mj-lt"/>
              </a:rPr>
              <a:t>Đào Thị Lệ </a:t>
            </a:r>
          </a:p>
          <a:p>
            <a:pPr algn="ctr"/>
            <a:endParaRPr lang="vi-VN" sz="2800" dirty="0">
              <a:solidFill>
                <a:srgbClr val="00B050"/>
              </a:solidFill>
            </a:endParaRPr>
          </a:p>
          <a:p>
            <a:pPr algn="ctr"/>
            <a:endParaRPr lang="vi-VN" sz="2800" dirty="0" smtClean="0"/>
          </a:p>
          <a:p>
            <a:pPr algn="ctr"/>
            <a:r>
              <a:rPr lang="vi-VN" dirty="0" smtClean="0">
                <a:latin typeface="+mj-lt"/>
              </a:rPr>
              <a:t>NĂM HỌC 202</a:t>
            </a:r>
            <a:r>
              <a:rPr lang="en-US" dirty="0" smtClean="0">
                <a:latin typeface="+mj-lt"/>
              </a:rPr>
              <a:t>4</a:t>
            </a:r>
            <a:r>
              <a:rPr lang="vi-VN" dirty="0" smtClean="0">
                <a:latin typeface="+mj-lt"/>
              </a:rPr>
              <a:t>- 202</a:t>
            </a:r>
            <a:r>
              <a:rPr lang="en-US" dirty="0" smtClean="0">
                <a:latin typeface="+mj-lt"/>
              </a:rPr>
              <a:t>5</a:t>
            </a:r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1" b="98214" l="778" r="99889">
                        <a14:foregroundMark x1="44000" y1="14524" x2="56222" y2="21786"/>
                        <a14:foregroundMark x1="50333" y1="10119" x2="61667" y2="12738"/>
                        <a14:foregroundMark x1="40222" y1="21548" x2="54444" y2="25357"/>
                        <a14:foregroundMark x1="68222" y1="27381" x2="70556" y2="30238"/>
                        <a14:foregroundMark x1="75000" y1="85119" x2="92667" y2="83571"/>
                        <a14:foregroundMark x1="14556" y1="90357" x2="20667" y2="92857"/>
                        <a14:foregroundMark x1="12333" y1="76071" x2="15000" y2="79524"/>
                        <a14:foregroundMark x1="6667" y1="75833" x2="8889" y2="77619"/>
                        <a14:foregroundMark x1="8889" y1="81905" x2="12778" y2="84643"/>
                        <a14:foregroundMark x1="18667" y1="81667" x2="17111" y2="85119"/>
                        <a14:foregroundMark x1="37667" y1="90952" x2="57333" y2="91905"/>
                        <a14:foregroundMark x1="43111" y1="81667" x2="54222" y2="79762"/>
                        <a14:foregroundMark x1="42889" y1="75357" x2="49889" y2="75357"/>
                        <a14:foregroundMark x1="33111" y1="48452" x2="20000" y2="60119"/>
                        <a14:foregroundMark x1="40222" y1="47500" x2="51444" y2="50595"/>
                        <a14:foregroundMark x1="58333" y1="45833" x2="65333" y2="55000"/>
                        <a14:foregroundMark x1="39000" y1="42619" x2="44444" y2="44762"/>
                        <a14:foregroundMark x1="20000" y1="62024" x2="24111" y2="68571"/>
                        <a14:foregroundMark x1="20222" y1="17143" x2="11667" y2="31429"/>
                        <a14:foregroundMark x1="32889" y1="10595" x2="21556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4863" y="-49318"/>
            <a:ext cx="3447665" cy="3217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56" l="889" r="98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167" y="444103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72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" y="0"/>
            <a:ext cx="4869712" cy="32464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57" y="66946"/>
            <a:ext cx="5017107" cy="30046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20" y="3514380"/>
            <a:ext cx="5018566" cy="33436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436" y="3738408"/>
            <a:ext cx="5017107" cy="31986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379" y="2268883"/>
            <a:ext cx="2434858" cy="24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80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30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422" y="-10633"/>
            <a:ext cx="71769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Nơi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làm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việc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bác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đầu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bếp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" b="96476" l="3604" r="100000">
                        <a14:foregroundMark x1="30180" y1="11894" x2="40541" y2="33480"/>
                        <a14:foregroundMark x1="18018" y1="11894" x2="41441" y2="6167"/>
                        <a14:foregroundMark x1="80180" y1="37445" x2="86486" y2="61233"/>
                        <a14:foregroundMark x1="12613" y1="65198" x2="69369" y2="64317"/>
                        <a14:foregroundMark x1="27928" y1="70044" x2="50901" y2="81938"/>
                        <a14:foregroundMark x1="19369" y1="74449" x2="23874" y2="81938"/>
                        <a14:foregroundMark x1="69820" y1="70925" x2="59009" y2="83260"/>
                        <a14:foregroundMark x1="19820" y1="78855" x2="24324" y2="81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7450" y="10444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5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9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333" y="149707"/>
            <a:ext cx="62080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phục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bác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đầu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bếp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4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5453" y="904618"/>
            <a:ext cx="10443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cụ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việc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nghề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đầu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bếp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978" y="2011325"/>
            <a:ext cx="6145618" cy="49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82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6" y="0"/>
            <a:ext cx="4876800" cy="3248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43" y="109741"/>
            <a:ext cx="5669305" cy="3435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7" y="2786742"/>
            <a:ext cx="4071258" cy="4071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591" y="3545340"/>
            <a:ext cx="571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11" y="1453667"/>
            <a:ext cx="4968398" cy="4968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13" y="1453667"/>
            <a:ext cx="4699592" cy="4699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293" y="-177767"/>
            <a:ext cx="3537655" cy="35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3364" y="426739"/>
            <a:ext cx="8021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Sản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phẩm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bác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đầu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bếp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119" y="1692046"/>
            <a:ext cx="7026785" cy="46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46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77</Words>
  <Application>Microsoft Office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created xsi:type="dcterms:W3CDTF">2024-11-05T08:53:21Z</dcterms:created>
  <dcterms:modified xsi:type="dcterms:W3CDTF">2024-11-05T09:39:10Z</dcterms:modified>
</cp:coreProperties>
</file>