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59" r:id="rId5"/>
    <p:sldId id="262" r:id="rId6"/>
    <p:sldId id="260" r:id="rId7"/>
    <p:sldId id="271" r:id="rId8"/>
    <p:sldId id="264" r:id="rId9"/>
    <p:sldId id="266" r:id="rId10"/>
    <p:sldId id="265" r:id="rId11"/>
    <p:sldId id="257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5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693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710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63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676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6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97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65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16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105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6D037-E9AE-42B9-BB0A-8134EFE5F4D9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6FFDCD-B4C4-4E1A-9E4C-7EC9B36FF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7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7297" y="514642"/>
            <a:ext cx="7075527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ỦY  BAN NHÂN DÂN QUẬN LONG BIÊN</a:t>
            </a: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ƯỜNG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MẦM NON CỰ KHỐI 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TRIỂN THẨM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TẠO HÌNH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 con côn trùng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MG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4- 5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GV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2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endParaRPr lang="en-US" sz="3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93" b="96875" l="1786" r="100000">
                        <a14:foregroundMark x1="30804" y1="36607" x2="28125" y2="51786"/>
                        <a14:foregroundMark x1="65625" y1="41964" x2="77679" y2="66518"/>
                        <a14:foregroundMark x1="78125" y1="58929" x2="84821" y2="51786"/>
                        <a14:foregroundMark x1="51786" y1="39286" x2="58929" y2="42411"/>
                        <a14:foregroundMark x1="62054" y1="33036" x2="67857" y2="38839"/>
                        <a14:foregroundMark x1="91964" y1="36607" x2="96429" y2="43750"/>
                        <a14:foregroundMark x1="15179" y1="28125" x2="18304" y2="34821"/>
                        <a14:foregroundMark x1="4911" y1="32143" x2="11161" y2="35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521" y="3429297"/>
            <a:ext cx="2523864" cy="2450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000" b="99000" l="6667" r="98111">
                        <a14:foregroundMark x1="26667" y1="53286" x2="30111" y2="54000"/>
                        <a14:foregroundMark x1="64556" y1="54429" x2="56000" y2="71429"/>
                        <a14:foregroundMark x1="59556" y1="31714" x2="59889" y2="37429"/>
                        <a14:foregroundMark x1="54556" y1="64286" x2="52556" y2="66857"/>
                        <a14:foregroundMark x1="57556" y1="57857" x2="57556" y2="60429"/>
                        <a14:foregroundMark x1="21889" y1="14714" x2="30778" y2="15143"/>
                        <a14:foregroundMark x1="19222" y1="28429" x2="27222" y2="22286"/>
                        <a14:foregroundMark x1="28333" y1="28429" x2="31667" y2="32143"/>
                        <a14:foregroundMark x1="27222" y1="39286" x2="31889" y2="41571"/>
                        <a14:foregroundMark x1="29000" y1="23429" x2="32556" y2="24143"/>
                        <a14:foregroundMark x1="22222" y1="39000" x2="31000" y2="42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20736" y="3778022"/>
            <a:ext cx="3971264" cy="308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9807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3906" y1="21875" x2="46563" y2="29375"/>
                        <a14:foregroundMark x1="56250" y1="23750" x2="57969" y2="28281"/>
                        <a14:foregroundMark x1="55781" y1="23750" x2="55000" y2="31563"/>
                        <a14:foregroundMark x1="50313" y1="23438" x2="45000" y2="323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3517" y="1876646"/>
            <a:ext cx="2863703" cy="28637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6446" y="528990"/>
            <a:ext cx="2024047" cy="1993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000" y1="24164" x2="43902" y2="23840"/>
                        <a14:foregroundMark x1="43902" y1="23840" x2="47024" y2="27508"/>
                        <a14:foregroundMark x1="47317" y1="29773" x2="48488" y2="35707"/>
                        <a14:foregroundMark x1="51805" y1="30636" x2="51024" y2="36570"/>
                        <a14:foregroundMark x1="51805" y1="30960" x2="57463" y2="24703"/>
                        <a14:foregroundMark x1="57463" y1="24703" x2="59122" y2="250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42872" y="1603941"/>
            <a:ext cx="3769513" cy="3409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27315" y="2810553"/>
            <a:ext cx="6762307" cy="621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3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429" b="94714" l="5556" r="93889">
                        <a14:foregroundMark x1="15778" y1="28286" x2="28000" y2="40286"/>
                        <a14:foregroundMark x1="48111" y1="29000" x2="49000" y2="38429"/>
                        <a14:foregroundMark x1="40889" y1="34429" x2="44333" y2="35286"/>
                        <a14:foregroundMark x1="49778" y1="29714" x2="50444" y2="32286"/>
                        <a14:foregroundMark x1="41000" y1="46286" x2="38556" y2="58714"/>
                        <a14:foregroundMark x1="58778" y1="21143" x2="67000" y2="30571"/>
                        <a14:foregroundMark x1="77556" y1="34143" x2="77111" y2="46571"/>
                        <a14:foregroundMark x1="79667" y1="39286" x2="84889" y2="39571"/>
                        <a14:foregroundMark x1="77222" y1="34143" x2="76444" y2="31429"/>
                        <a14:foregroundMark x1="79667" y1="40429" x2="84444" y2="41286"/>
                        <a14:foregroundMark x1="80667" y1="38286" x2="84889" y2="37143"/>
                        <a14:foregroundMark x1="71000" y1="41714" x2="75889" y2="41143"/>
                        <a14:foregroundMark x1="76000" y1="43571" x2="76444" y2="47429"/>
                        <a14:foregroundMark x1="76889" y1="32143" x2="75333" y2="35000"/>
                        <a14:foregroundMark x1="78000" y1="32429" x2="78778" y2="34000"/>
                        <a14:foregroundMark x1="73556" y1="37143" x2="72000" y2="38286"/>
                        <a14:foregroundMark x1="75556" y1="32714" x2="75333" y2="31714"/>
                        <a14:foregroundMark x1="79889" y1="34571" x2="80556" y2="33857"/>
                        <a14:foregroundMark x1="70222" y1="53571" x2="69889" y2="60857"/>
                        <a14:foregroundMark x1="24111" y1="27286" x2="19222" y2="41429"/>
                        <a14:foregroundMark x1="15111" y1="34143" x2="21778" y2="36000"/>
                        <a14:foregroundMark x1="40667" y1="34143" x2="46222" y2="32000"/>
                        <a14:foregroundMark x1="46444" y1="28571" x2="47000" y2="39000"/>
                        <a14:foregroundMark x1="49222" y1="34857" x2="55111" y2="37000"/>
                        <a14:foregroundMark x1="51000" y1="29143" x2="50333" y2="27000"/>
                        <a14:foregroundMark x1="45667" y1="27429" x2="51556" y2="23571"/>
                        <a14:foregroundMark x1="46222" y1="27429" x2="43111" y2="27857"/>
                        <a14:foregroundMark x1="43333" y1="31143" x2="44000" y2="29714"/>
                        <a14:foregroundMark x1="42111" y1="50714" x2="43778" y2="482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9360" y="776176"/>
            <a:ext cx="10494335" cy="6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9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82" y="2651256"/>
            <a:ext cx="7315834" cy="38286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6008" y="669851"/>
            <a:ext cx="94482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 err="1" smtClean="0">
                <a:solidFill>
                  <a:srgbClr val="FF0000"/>
                </a:solidFill>
              </a:rPr>
              <a:t>Chúc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bé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có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nhiều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sản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phẩm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r>
              <a:rPr lang="en-US" sz="5400" b="1" i="1" dirty="0" err="1" smtClean="0">
                <a:solidFill>
                  <a:srgbClr val="FF0000"/>
                </a:solidFill>
              </a:rPr>
              <a:t>đẹp</a:t>
            </a:r>
            <a:r>
              <a:rPr lang="en-US" sz="5400" b="1" i="1" dirty="0" smtClean="0">
                <a:solidFill>
                  <a:srgbClr val="FF0000"/>
                </a:solidFill>
              </a:rPr>
              <a:t> </a:t>
            </a:r>
            <a:endParaRPr lang="en-US" sz="5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57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05517" y="612844"/>
            <a:ext cx="77695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I.Mục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đích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yêu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cầu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en-US" dirty="0" err="1" smtClean="0"/>
              <a:t>Kiến</a:t>
            </a:r>
            <a:r>
              <a:rPr lang="en-US" dirty="0" smtClean="0"/>
              <a:t> </a:t>
            </a:r>
            <a:r>
              <a:rPr lang="en-US" dirty="0" err="1" smtClean="0"/>
              <a:t>thức</a:t>
            </a:r>
            <a:r>
              <a:rPr lang="en-US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gọi</a:t>
            </a:r>
            <a:r>
              <a:rPr lang="en-US" dirty="0" smtClean="0"/>
              <a:t> </a:t>
            </a:r>
            <a:r>
              <a:rPr lang="en-US" dirty="0" err="1" smtClean="0"/>
              <a:t>tên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con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 : con </a:t>
            </a:r>
            <a:r>
              <a:rPr lang="en-US" dirty="0" err="1" smtClean="0"/>
              <a:t>bướm</a:t>
            </a:r>
            <a:r>
              <a:rPr lang="en-US" dirty="0" smtClean="0"/>
              <a:t>, </a:t>
            </a:r>
            <a:r>
              <a:rPr lang="en-US" dirty="0" err="1" smtClean="0"/>
              <a:t>cn</a:t>
            </a:r>
            <a:r>
              <a:rPr lang="en-US" dirty="0" smtClean="0"/>
              <a:t> </a:t>
            </a:r>
            <a:r>
              <a:rPr lang="en-US" dirty="0" err="1" smtClean="0"/>
              <a:t>ong</a:t>
            </a:r>
            <a:r>
              <a:rPr lang="en-US" dirty="0" smtClean="0"/>
              <a:t>, con </a:t>
            </a:r>
            <a:r>
              <a:rPr lang="en-US" dirty="0" err="1" smtClean="0"/>
              <a:t>chuồn</a:t>
            </a:r>
            <a:r>
              <a:rPr lang="en-US" dirty="0" smtClean="0"/>
              <a:t> </a:t>
            </a:r>
            <a:r>
              <a:rPr lang="en-US" dirty="0" err="1" smtClean="0"/>
              <a:t>chuồn</a:t>
            </a:r>
            <a:r>
              <a:rPr lang="en-US" dirty="0" smtClean="0"/>
              <a:t>, </a:t>
            </a:r>
            <a:r>
              <a:rPr lang="en-US" dirty="0" err="1" smtClean="0"/>
              <a:t>bọ</a:t>
            </a:r>
            <a:r>
              <a:rPr lang="en-US" dirty="0" smtClean="0"/>
              <a:t> </a:t>
            </a:r>
            <a:r>
              <a:rPr lang="en-US" dirty="0" err="1" smtClean="0"/>
              <a:t>dừa</a:t>
            </a:r>
            <a:r>
              <a:rPr lang="en-US" dirty="0" smtClean="0"/>
              <a:t>…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đặc</a:t>
            </a:r>
            <a:r>
              <a:rPr lang="en-US" dirty="0" smtClean="0"/>
              <a:t> </a:t>
            </a:r>
            <a:r>
              <a:rPr lang="en-US" dirty="0" err="1" smtClean="0"/>
              <a:t>điểm</a:t>
            </a:r>
            <a:r>
              <a:rPr lang="en-US" dirty="0" smtClean="0"/>
              <a:t> </a:t>
            </a:r>
            <a:r>
              <a:rPr lang="en-US" dirty="0" err="1" smtClean="0"/>
              <a:t>bên</a:t>
            </a:r>
            <a:r>
              <a:rPr lang="en-US" dirty="0" smtClean="0"/>
              <a:t> </a:t>
            </a:r>
            <a:r>
              <a:rPr lang="en-US" dirty="0" err="1" smtClean="0"/>
              <a:t>ngoài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con </a:t>
            </a:r>
            <a:r>
              <a:rPr lang="en-US" dirty="0" err="1" smtClean="0"/>
              <a:t>con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 : </a:t>
            </a:r>
            <a:r>
              <a:rPr lang="en-US" dirty="0" err="1" smtClean="0"/>
              <a:t>có</a:t>
            </a:r>
            <a:r>
              <a:rPr lang="en-US" dirty="0" smtClean="0"/>
              <a:t> 6 </a:t>
            </a:r>
            <a:r>
              <a:rPr lang="en-US" dirty="0" err="1" smtClean="0"/>
              <a:t>chân</a:t>
            </a:r>
            <a:r>
              <a:rPr lang="en-US" dirty="0" smtClean="0"/>
              <a:t>, </a:t>
            </a:r>
            <a:r>
              <a:rPr lang="en-US" dirty="0" err="1" smtClean="0"/>
              <a:t>có</a:t>
            </a:r>
            <a:r>
              <a:rPr lang="en-US" dirty="0" smtClean="0"/>
              <a:t> 2 </a:t>
            </a:r>
            <a:r>
              <a:rPr lang="en-US" dirty="0" err="1" smtClean="0"/>
              <a:t>cánh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2. </a:t>
            </a:r>
            <a:r>
              <a:rPr lang="en-US" dirty="0" err="1" smtClean="0"/>
              <a:t>Kỹ</a:t>
            </a:r>
            <a:r>
              <a:rPr lang="en-US" dirty="0" smtClean="0"/>
              <a:t> </a:t>
            </a:r>
            <a:r>
              <a:rPr lang="en-US" dirty="0" err="1" smtClean="0"/>
              <a:t>năng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con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 </a:t>
            </a:r>
            <a:r>
              <a:rPr lang="en-US" dirty="0" err="1" smtClean="0"/>
              <a:t>từ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tròn</a:t>
            </a:r>
            <a:r>
              <a:rPr lang="en-US" dirty="0" smtClean="0"/>
              <a:t>,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trứng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tô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trang</a:t>
            </a:r>
            <a:r>
              <a:rPr lang="en-US" dirty="0" smtClean="0"/>
              <a:t> </a:t>
            </a:r>
            <a:r>
              <a:rPr lang="en-US" dirty="0" err="1" smtClean="0"/>
              <a:t>trí</a:t>
            </a:r>
            <a:r>
              <a:rPr lang="en-US" dirty="0" smtClean="0"/>
              <a:t>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con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3. </a:t>
            </a:r>
            <a:r>
              <a:rPr lang="en-US" dirty="0" err="1" smtClean="0"/>
              <a:t>Thái</a:t>
            </a:r>
            <a:r>
              <a:rPr lang="en-US" dirty="0" smtClean="0"/>
              <a:t> </a:t>
            </a:r>
            <a:r>
              <a:rPr lang="en-US" dirty="0" err="1" smtClean="0"/>
              <a:t>độ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biết</a:t>
            </a:r>
            <a:r>
              <a:rPr lang="en-US" dirty="0" smtClean="0"/>
              <a:t> </a:t>
            </a:r>
            <a:r>
              <a:rPr lang="en-US" dirty="0" err="1" smtClean="0"/>
              <a:t>giữ</a:t>
            </a:r>
            <a:r>
              <a:rPr lang="en-US" dirty="0" smtClean="0"/>
              <a:t> </a:t>
            </a:r>
            <a:r>
              <a:rPr lang="en-US" dirty="0" err="1" smtClean="0"/>
              <a:t>gìn</a:t>
            </a:r>
            <a:r>
              <a:rPr lang="en-US" dirty="0" smtClean="0"/>
              <a:t> </a:t>
            </a: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  <a:r>
              <a:rPr lang="en-US" dirty="0" err="1" smtClean="0"/>
              <a:t>hứng</a:t>
            </a:r>
            <a:r>
              <a:rPr lang="en-US" dirty="0" smtClean="0"/>
              <a:t> </a:t>
            </a:r>
            <a:r>
              <a:rPr lang="en-US" dirty="0" err="1" smtClean="0"/>
              <a:t>thú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nghe</a:t>
            </a:r>
            <a:r>
              <a:rPr lang="en-US" dirty="0" smtClean="0"/>
              <a:t> </a:t>
            </a:r>
            <a:r>
              <a:rPr lang="en-US" dirty="0" err="1" smtClean="0"/>
              <a:t>lời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II. </a:t>
            </a:r>
            <a:r>
              <a:rPr lang="en-US" b="1" dirty="0" err="1" smtClean="0">
                <a:solidFill>
                  <a:srgbClr val="FF0000"/>
                </a:solidFill>
              </a:rPr>
              <a:t>Chuẩn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bị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 smtClean="0"/>
              <a:t>Đồ</a:t>
            </a:r>
            <a:r>
              <a:rPr lang="en-US" dirty="0" smtClean="0"/>
              <a:t> dung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cô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máy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Sa </a:t>
            </a:r>
            <a:r>
              <a:rPr lang="en-US" dirty="0" err="1" smtClean="0"/>
              <a:t>bàn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con </a:t>
            </a:r>
            <a:r>
              <a:rPr lang="en-US" dirty="0" err="1" smtClean="0"/>
              <a:t>côn</a:t>
            </a:r>
            <a:r>
              <a:rPr lang="en-US" dirty="0" smtClean="0"/>
              <a:t> </a:t>
            </a:r>
            <a:r>
              <a:rPr lang="en-US" dirty="0" err="1" smtClean="0"/>
              <a:t>trùng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Tranh</a:t>
            </a:r>
            <a:r>
              <a:rPr lang="en-US" dirty="0" smtClean="0"/>
              <a:t> </a:t>
            </a:r>
            <a:r>
              <a:rPr lang="en-US" dirty="0" err="1" smtClean="0"/>
              <a:t>mẫu</a:t>
            </a:r>
            <a:r>
              <a:rPr lang="en-US" dirty="0" smtClean="0"/>
              <a:t> </a:t>
            </a:r>
          </a:p>
          <a:p>
            <a:r>
              <a:rPr lang="en-US" dirty="0" err="1" smtClean="0"/>
              <a:t>Đồ</a:t>
            </a:r>
            <a:r>
              <a:rPr lang="en-US" dirty="0" smtClean="0"/>
              <a:t> dung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trẻ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Vở</a:t>
            </a:r>
            <a:r>
              <a:rPr lang="en-US" dirty="0" smtClean="0"/>
              <a:t>  </a:t>
            </a:r>
            <a:r>
              <a:rPr lang="en-US" dirty="0" err="1" smtClean="0"/>
              <a:t>vẽ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 </a:t>
            </a:r>
            <a:r>
              <a:rPr lang="en-US" dirty="0" err="1" smtClean="0"/>
              <a:t>Bút</a:t>
            </a:r>
            <a:r>
              <a:rPr lang="en-US" dirty="0" smtClean="0"/>
              <a:t> </a:t>
            </a:r>
            <a:r>
              <a:rPr lang="en-US" dirty="0" err="1" smtClean="0"/>
              <a:t>sáp</a:t>
            </a:r>
            <a:r>
              <a:rPr lang="en-US" dirty="0" smtClean="0"/>
              <a:t> </a:t>
            </a:r>
            <a:r>
              <a:rPr lang="en-US" dirty="0" err="1" smtClean="0"/>
              <a:t>màu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00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ị Ong Nâu Và Em Bé  Nhạc Thiếu Nhi Chị Ong Nâu  Chị Ong Nâu nâu nâu nâu Chị bay đi đâu đi đâ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348" end="925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31358"/>
            <a:ext cx="12192000" cy="58266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1791" y="15695"/>
            <a:ext cx="712406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6000" b="1" dirty="0" smtClean="0">
                <a:solidFill>
                  <a:srgbClr val="00B0F0"/>
                </a:solidFill>
              </a:rPr>
              <a:t>Đọc thơ : </a:t>
            </a:r>
            <a:r>
              <a:rPr lang="en-US" sz="6000" b="1" dirty="0" err="1" smtClean="0">
                <a:solidFill>
                  <a:srgbClr val="00B0F0"/>
                </a:solidFill>
              </a:rPr>
              <a:t>Côn</a:t>
            </a:r>
            <a:r>
              <a:rPr lang="en-US" sz="6000" b="1" dirty="0" smtClean="0">
                <a:solidFill>
                  <a:srgbClr val="00B0F0"/>
                </a:solidFill>
              </a:rPr>
              <a:t> </a:t>
            </a:r>
            <a:r>
              <a:rPr lang="en-US" sz="6000" b="1" dirty="0" err="1" smtClean="0">
                <a:solidFill>
                  <a:srgbClr val="00B0F0"/>
                </a:solidFill>
              </a:rPr>
              <a:t>trùng</a:t>
            </a:r>
            <a:r>
              <a:rPr lang="en-US" sz="6000" b="1" dirty="0" smtClean="0">
                <a:solidFill>
                  <a:srgbClr val="00B0F0"/>
                </a:solidFill>
              </a:rPr>
              <a:t> </a:t>
            </a:r>
            <a:endParaRPr lang="en-US" sz="60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3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9949" y="116959"/>
            <a:ext cx="8137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i="1" dirty="0" smtClean="0"/>
              <a:t>Kể tên những con côn trùng bé biết </a:t>
            </a:r>
            <a:endParaRPr lang="en-US" sz="3600" b="1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1" y="1015023"/>
            <a:ext cx="3448492" cy="2923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279" y="1015023"/>
            <a:ext cx="3863161" cy="28973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623" y="1015023"/>
            <a:ext cx="4108009" cy="289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1" y="4189891"/>
            <a:ext cx="3530009" cy="25936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9420" y="4189890"/>
            <a:ext cx="3736020" cy="25936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0623" y="4189890"/>
            <a:ext cx="4108009" cy="259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20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81736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905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0241"/>
            <a:ext cx="5855437" cy="5855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425" y="903768"/>
            <a:ext cx="6790445" cy="4295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5899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0695" y="1653364"/>
            <a:ext cx="798071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 b="1" dirty="0" err="1" smtClean="0">
                <a:solidFill>
                  <a:srgbClr val="FF0000"/>
                </a:solidFill>
              </a:rPr>
              <a:t>Những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bức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tranh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đẹp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6600" b="1" dirty="0" err="1" smtClean="0">
                <a:solidFill>
                  <a:srgbClr val="FF0000"/>
                </a:solidFill>
              </a:rPr>
              <a:t>về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loài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côn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</a:rPr>
              <a:t>trùng</a:t>
            </a:r>
            <a:r>
              <a:rPr lang="en-US" sz="6600" b="1" dirty="0" smtClean="0">
                <a:solidFill>
                  <a:srgbClr val="FF0000"/>
                </a:solidFill>
              </a:rPr>
              <a:t> 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527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1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0250" y="1593754"/>
            <a:ext cx="6474513" cy="64562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85" r="100000">
                        <a14:foregroundMark x1="79204" y1="59641" x2="76549" y2="72197"/>
                        <a14:foregroundMark x1="92478" y1="60987" x2="92478" y2="73094"/>
                        <a14:foregroundMark x1="74336" y1="62780" x2="71239" y2="72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0428" y="596413"/>
            <a:ext cx="2021516" cy="1994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08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203</Words>
  <Application>Microsoft Office PowerPoint</Application>
  <PresentationFormat>Widescreen</PresentationFormat>
  <Paragraphs>35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Techsi.vn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Techsi.vn</dc:creator>
  <cp:lastModifiedBy>Techsi.vn</cp:lastModifiedBy>
  <cp:revision>11</cp:revision>
  <dcterms:created xsi:type="dcterms:W3CDTF">2023-09-28T05:34:32Z</dcterms:created>
  <dcterms:modified xsi:type="dcterms:W3CDTF">2024-12-11T08:52:01Z</dcterms:modified>
</cp:coreProperties>
</file>