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5" r:id="rId7"/>
    <p:sldId id="267" r:id="rId8"/>
    <p:sldId id="262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4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FDE0-66D5-4EED-B9D8-A77A61D95A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DB5F-82C2-4628-A393-7B370A3D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50+ hình nền PowerPoint đẹp và độc đáo gây ấn tượng cho bài thuyết trình -  BlogAnC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51498" y="606553"/>
            <a:ext cx="620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1498" y="3078818"/>
            <a:ext cx="6541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5656" y="3814007"/>
            <a:ext cx="5868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3 -4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C3)           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8424" y="6433743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học:2024-2025</a:t>
            </a:r>
          </a:p>
        </p:txBody>
      </p:sp>
      <p:pic>
        <p:nvPicPr>
          <p:cNvPr id="4" name="Picture 3" descr="A logo with people and text&#10;&#10;Description automatically generated">
            <a:extLst>
              <a:ext uri="{FF2B5EF4-FFF2-40B4-BE49-F238E27FC236}">
                <a16:creationId xmlns:a16="http://schemas.microsoft.com/office/drawing/2014/main" id="{5E6B32A2-827B-31A8-D23E-9939C5492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71" y="1630916"/>
            <a:ext cx="1336809" cy="1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45555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8169" y="1904784"/>
            <a:ext cx="7921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</a:t>
            </a:r>
          </a:p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hát: “Trường chúng cháu là trường mầm non”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6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6260" y="22860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87" y="1496547"/>
            <a:ext cx="3648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9318" y="2055813"/>
            <a:ext cx="6244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 :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Trẻ biết tên những đồ chơi gần gũi với bé, biết sử dụng kỹ năng tô màu để tô màu đồ chơi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9319" y="2967335"/>
            <a:ext cx="6244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ngồi đúng tư thế và cầm bút đúng cách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sử dụng  nhiều  màu để tô đồ chơi.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9318" y="3994672"/>
            <a:ext cx="6181493" cy="102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297"/>
            <a:ext cx="12174767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2596" y="2308823"/>
            <a:ext cx="6356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Đồ dùng của cô: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Tranh mẫu gợi ý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Giá treo tranh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 powerpoint</a:t>
            </a:r>
          </a:p>
          <a:p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Đồ dùng của trẻ 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Vở tập vẽ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Bút màu sáp, màu nước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6585" y="1605776"/>
            <a:ext cx="3679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17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2178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79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561" y="1996068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6231" y="2580843"/>
            <a:ext cx="668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6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380"/>
            <a:ext cx="1217476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9128" y="1183764"/>
            <a:ext cx="592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r>
              <a:rPr lang="vi-VN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041" y="1690688"/>
            <a:ext cx="61554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vẽ gì?Cô đã tô màu gì?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tô như thế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đã dùng những chất liệu gì để trang trí đồ chơi cho con gấu?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tô các con chú ý điều gì?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ý tưởng của trẻ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sẽ tô như thế nào?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Dùng màu gì để tô?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sẽ tô bức tranh thật nhiều màu sắc cho thật đẹp nhé!</a:t>
            </a:r>
          </a:p>
        </p:txBody>
      </p:sp>
    </p:spTree>
    <p:extLst>
      <p:ext uri="{BB962C8B-B14F-4D97-AF65-F5344CB8AC3E}">
        <p14:creationId xmlns:p14="http://schemas.microsoft.com/office/powerpoint/2010/main" val="6550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03" t="19549" r="17759"/>
          <a:stretch/>
        </p:blipFill>
        <p:spPr>
          <a:xfrm>
            <a:off x="167268" y="167268"/>
            <a:ext cx="11541512" cy="66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4" t="21583" r="-366" b="7225"/>
          <a:stretch/>
        </p:blipFill>
        <p:spPr>
          <a:xfrm>
            <a:off x="1931235" y="287081"/>
            <a:ext cx="8867078" cy="62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15" y="0"/>
            <a:ext cx="121744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441" y="2054937"/>
            <a:ext cx="378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5863" y="2888166"/>
            <a:ext cx="6579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về chỗ ngồi và hướng dẫn nhắc nhở trẻ cách cầm bút, cách tô, tư thế ngồi đúng.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Bao quát trẻ trong khi trẻ thực hiện, khuyến khích động viên những trẻ chậm, gợi ý thêm nội dung mở cho những trẻ khá.</a:t>
            </a:r>
          </a:p>
        </p:txBody>
      </p:sp>
    </p:spTree>
    <p:extLst>
      <p:ext uri="{BB962C8B-B14F-4D97-AF65-F5344CB8AC3E}">
        <p14:creationId xmlns:p14="http://schemas.microsoft.com/office/powerpoint/2010/main" val="16368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1184259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7444" y="1862254"/>
            <a:ext cx="64565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448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26</cp:revision>
  <dcterms:created xsi:type="dcterms:W3CDTF">2024-07-26T01:45:47Z</dcterms:created>
  <dcterms:modified xsi:type="dcterms:W3CDTF">2024-09-18T13:41:14Z</dcterms:modified>
</cp:coreProperties>
</file>