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fif" ContentType="image/jpe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89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AF5D-77F0-41B8-9966-AF12EE24942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E7D0-DEEC-4F48-BDBC-AC4F5597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2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AF5D-77F0-41B8-9966-AF12EE24942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E7D0-DEEC-4F48-BDBC-AC4F5597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8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AF5D-77F0-41B8-9966-AF12EE24942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E7D0-DEEC-4F48-BDBC-AC4F5597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5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AF5D-77F0-41B8-9966-AF12EE24942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E7D0-DEEC-4F48-BDBC-AC4F5597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7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AF5D-77F0-41B8-9966-AF12EE24942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E7D0-DEEC-4F48-BDBC-AC4F5597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1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AF5D-77F0-41B8-9966-AF12EE24942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E7D0-DEEC-4F48-BDBC-AC4F5597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3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AF5D-77F0-41B8-9966-AF12EE24942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E7D0-DEEC-4F48-BDBC-AC4F5597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AF5D-77F0-41B8-9966-AF12EE24942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E7D0-DEEC-4F48-BDBC-AC4F5597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AF5D-77F0-41B8-9966-AF12EE24942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E7D0-DEEC-4F48-BDBC-AC4F5597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AF5D-77F0-41B8-9966-AF12EE24942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E7D0-DEEC-4F48-BDBC-AC4F5597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AF5D-77F0-41B8-9966-AF12EE24942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E7D0-DEEC-4F48-BDBC-AC4F5597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5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1AF5D-77F0-41B8-9966-AF12EE24942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EE7D0-DEEC-4F48-BDBC-AC4F5597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6.png"/><Relationship Id="rId3" Type="http://schemas.openxmlformats.org/officeDocument/2006/relationships/audio" Target="NULL" TargetMode="External"/><Relationship Id="rId7" Type="http://schemas.openxmlformats.org/officeDocument/2006/relationships/audio" Target="../media/audio1.wav"/><Relationship Id="rId12" Type="http://schemas.openxmlformats.org/officeDocument/2006/relationships/image" Target="../media/image16.png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6" Type="http://schemas.openxmlformats.org/officeDocument/2006/relationships/slideLayout" Target="../slideLayouts/slideLayout7.xml"/><Relationship Id="rId11" Type="http://schemas.microsoft.com/office/2007/relationships/hdphoto" Target="../media/hdphoto4.wdp"/><Relationship Id="rId5" Type="http://schemas.microsoft.com/office/2007/relationships/media" Target="../media/media7.m4a"/><Relationship Id="rId10" Type="http://schemas.openxmlformats.org/officeDocument/2006/relationships/image" Target="../media/image15.png"/><Relationship Id="rId4" Type="http://schemas.microsoft.com/office/2007/relationships/media" Target="../media/media6.mp3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5.wmv"/><Relationship Id="rId7" Type="http://schemas.microsoft.com/office/2007/relationships/media" Target="../media/media7.m4a"/><Relationship Id="rId12" Type="http://schemas.openxmlformats.org/officeDocument/2006/relationships/image" Target="../media/image18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microsoft.com/office/2007/relationships/media" Target="../media/media6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video" Target="../media/media5.wmv"/><Relationship Id="rId9" Type="http://schemas.openxmlformats.org/officeDocument/2006/relationships/audio" Target="../media/audio1.wav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6.wdp"/><Relationship Id="rId3" Type="http://schemas.microsoft.com/office/2007/relationships/media" Target="../media/media5.wmv"/><Relationship Id="rId7" Type="http://schemas.microsoft.com/office/2007/relationships/media" Target="../media/media7.m4a"/><Relationship Id="rId12" Type="http://schemas.openxmlformats.org/officeDocument/2006/relationships/image" Target="../media/image1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07/relationships/media" Target="../media/media6.mp3"/><Relationship Id="rId11" Type="http://schemas.microsoft.com/office/2007/relationships/hdphoto" Target="../media/hdphoto2.wdp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video" Target="../media/media5.wmv"/><Relationship Id="rId9" Type="http://schemas.openxmlformats.org/officeDocument/2006/relationships/audio" Target="../media/audio1.wav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.png"/><Relationship Id="rId3" Type="http://schemas.microsoft.com/office/2007/relationships/media" Target="../media/media5.wmv"/><Relationship Id="rId7" Type="http://schemas.microsoft.com/office/2007/relationships/media" Target="../media/media7.m4a"/><Relationship Id="rId12" Type="http://schemas.openxmlformats.org/officeDocument/2006/relationships/image" Target="../media/image20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6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2.png"/><Relationship Id="rId4" Type="http://schemas.openxmlformats.org/officeDocument/2006/relationships/video" Target="../media/media5.wmv"/><Relationship Id="rId9" Type="http://schemas.openxmlformats.org/officeDocument/2006/relationships/audio" Target="../media/audio1.wav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6" name="TextBox 5"/>
          <p:cNvSpPr txBox="1"/>
          <p:nvPr/>
        </p:nvSpPr>
        <p:spPr>
          <a:xfrm>
            <a:off x="3700661" y="936367"/>
            <a:ext cx="4888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 KHỐI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4192" y="4217595"/>
            <a:ext cx="4918871" cy="38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87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0946" y="1691563"/>
            <a:ext cx="6455486" cy="304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397" algn="l"/>
                <a:tab pos="1760621" algn="ctr"/>
              </a:tabLst>
            </a:pPr>
            <a:r>
              <a:rPr lang="en-US" sz="2123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GIÁO ÁN </a:t>
            </a:r>
          </a:p>
          <a:p>
            <a:pPr algn="ctr">
              <a:tabLst>
                <a:tab pos="404397" algn="l"/>
                <a:tab pos="1760621" algn="ctr"/>
              </a:tabLst>
            </a:pPr>
            <a:r>
              <a:rPr lang="en-US" sz="2123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  <a:p>
            <a:pPr algn="ctr">
              <a:tabLst>
                <a:tab pos="404397" algn="l"/>
                <a:tab pos="1760621" algn="ctr"/>
              </a:tabLst>
            </a:pPr>
            <a:r>
              <a:rPr lang="en-US" sz="2123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endParaRPr lang="en-US" sz="2123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404397" algn="l"/>
                <a:tab pos="1760621" algn="ctr"/>
              </a:tabLst>
            </a:pPr>
            <a:r>
              <a:rPr lang="en-US" sz="2201" b="1" kern="1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1" b="1" kern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1" b="1" kern="1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1" b="1" kern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1" b="1" kern="1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1" b="1" kern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1" b="1" kern="1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1" b="1" kern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123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404397" algn="l"/>
                <a:tab pos="1760621" algn="ctr"/>
              </a:tabLst>
            </a:pPr>
            <a:r>
              <a:rPr lang="en-US" sz="2123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Lứa</a:t>
            </a:r>
            <a:r>
              <a:rPr lang="en-US" sz="2123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123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sz="2123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: </a:t>
            </a:r>
            <a:r>
              <a:rPr lang="en-US" sz="2123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Trẻ</a:t>
            </a:r>
            <a:r>
              <a:rPr lang="en-US" sz="2123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(24 – 36 </a:t>
            </a:r>
            <a:r>
              <a:rPr lang="en-US" sz="2123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tháng</a:t>
            </a:r>
            <a:r>
              <a:rPr lang="en-US" sz="2123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) - </a:t>
            </a:r>
            <a:r>
              <a:rPr lang="en-US" sz="2123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Lớp</a:t>
            </a:r>
            <a:r>
              <a:rPr lang="en-US" sz="2123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NTD2 </a:t>
            </a:r>
          </a:p>
          <a:p>
            <a:pPr algn="ctr">
              <a:tabLst>
                <a:tab pos="404397" algn="l"/>
                <a:tab pos="1760621" algn="ctr"/>
              </a:tabLst>
            </a:pPr>
            <a:endParaRPr lang="vi-VN" sz="2123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404397" algn="l"/>
                <a:tab pos="1760621" algn="ctr"/>
              </a:tabLst>
            </a:pPr>
            <a:r>
              <a:rPr lang="en-US" sz="2123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Giáo</a:t>
            </a:r>
            <a:r>
              <a:rPr lang="en-US" sz="2123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123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Viên</a:t>
            </a:r>
            <a:r>
              <a:rPr lang="en-US" sz="2123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: </a:t>
            </a:r>
            <a:r>
              <a:rPr lang="en-US" sz="2123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Nguyễn</a:t>
            </a:r>
            <a:r>
              <a:rPr lang="en-US" sz="2123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Mai – </a:t>
            </a:r>
            <a:r>
              <a:rPr lang="en-US" sz="2123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Phạm</a:t>
            </a:r>
            <a:r>
              <a:rPr lang="en-US" sz="2123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123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Hà</a:t>
            </a:r>
            <a:r>
              <a:rPr lang="en-US" sz="2123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</a:p>
          <a:p>
            <a:pPr algn="ctr">
              <a:tabLst>
                <a:tab pos="404397" algn="l"/>
                <a:tab pos="1760621" algn="ctr"/>
              </a:tabLst>
            </a:pPr>
            <a:endParaRPr lang="en-US" sz="2123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404397" algn="l"/>
                <a:tab pos="1760621" algn="ctr"/>
              </a:tabLst>
            </a:pPr>
            <a:endParaRPr lang="en-US" sz="2123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5899" y="4142365"/>
            <a:ext cx="4718079" cy="310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15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1225" y="5760060"/>
            <a:ext cx="4718079" cy="732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9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1179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2024-2025</a:t>
            </a:r>
            <a:endParaRPr lang="en-US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78377" y="0"/>
            <a:ext cx="12113623" cy="6858000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xmlns="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435986" y="1184511"/>
            <a:ext cx="3125541" cy="494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xmlns="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7630477" y="1425870"/>
            <a:ext cx="2888041" cy="46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xmlns="" id="{09AD363C-5662-46CD-8B93-15354835AE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2"/>
          <a:srcRect l="38992" t="28025" r="47760" b="40103"/>
          <a:stretch/>
        </p:blipFill>
        <p:spPr>
          <a:xfrm>
            <a:off x="5303704" y="4406507"/>
            <a:ext cx="952513" cy="1718518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2C810ED0-7097-4430-88B0-A726080950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73460" y="325326"/>
            <a:ext cx="661728" cy="661728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xmlns="" id="{7F05E706-56DB-4A43-B011-7219A610B3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786386" y="513708"/>
            <a:ext cx="661728" cy="6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6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xmlns="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675265" y="966969"/>
            <a:ext cx="3591401" cy="515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xmlns="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5123"/>
            <a:ext cx="1919898" cy="179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904046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93" y="1825113"/>
            <a:ext cx="3679302" cy="3498041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xmlns="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1048839" y="1915252"/>
            <a:ext cx="3428642" cy="348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xmlns="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184907" y="249126"/>
            <a:ext cx="661728" cy="661728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xmlns="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5303704" y="4406507"/>
            <a:ext cx="952513" cy="1718518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721929" y="249126"/>
            <a:ext cx="661728" cy="661728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xmlns="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96186" y="249126"/>
            <a:ext cx="661728" cy="6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15079"/>
      </p:ext>
    </p:extLst>
  </p:cSld>
  <p:clrMapOvr>
    <a:masterClrMapping/>
  </p:clrMapOvr>
  <p:transition spd="slow" advTm="2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6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04" y="1101318"/>
            <a:ext cx="4896592" cy="4655364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xmlns="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27083"/>
            <a:ext cx="1811139" cy="16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xmlns="" id="{457D0A49-F781-4C63-AD1E-76200E89F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1077933" y="1737483"/>
            <a:ext cx="3968077" cy="36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À CHUA (Tomatoes) - Bách Hoá Sống Xanh #1">
            <a:extLst>
              <a:ext uri="{FF2B5EF4-FFF2-40B4-BE49-F238E27FC236}">
                <a16:creationId xmlns:a16="http://schemas.microsoft.com/office/drawing/2014/main" xmlns="" id="{0C891814-8322-4CAA-BABA-FB2A6F14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00" l="10000" r="90000">
                        <a14:foregroundMark x1="49286" y1="24800" x2="49286" y2="24800"/>
                        <a14:foregroundMark x1="47714" y1="93800" x2="47714" y2="93800"/>
                        <a14:foregroundMark x1="53286" y1="98000" x2="53286" y2="98000"/>
                        <a14:foregroundMark x1="44429" y1="41000" x2="47714" y2="19600"/>
                        <a14:foregroundMark x1="47714" y1="19600" x2="55286" y2="16200"/>
                        <a14:foregroundMark x1="55286" y1="16200" x2="57857" y2="26200"/>
                        <a14:foregroundMark x1="57857" y1="26200" x2="58286" y2="37200"/>
                        <a14:foregroundMark x1="58286" y1="37200" x2="51286" y2="42800"/>
                        <a14:foregroundMark x1="51286" y1="42800" x2="44143" y2="43000"/>
                        <a14:foregroundMark x1="44143" y1="43000" x2="43714" y2="41000"/>
                        <a14:foregroundMark x1="47857" y1="12200" x2="47857" y2="12200"/>
                        <a14:foregroundMark x1="50429" y1="13200" x2="50429" y2="13200"/>
                        <a14:foregroundMark x1="50429" y1="14400" x2="49857" y2="16200"/>
                        <a14:foregroundMark x1="47857" y1="33400" x2="47000" y2="33400"/>
                        <a14:foregroundMark x1="55714" y1="15400" x2="56000" y2="14800"/>
                        <a14:foregroundMark x1="55857" y1="13200" x2="55857" y2="13200"/>
                        <a14:foregroundMark x1="55857" y1="10400" x2="55857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3631" r="9732"/>
          <a:stretch/>
        </p:blipFill>
        <p:spPr bwMode="auto">
          <a:xfrm>
            <a:off x="7145993" y="2433796"/>
            <a:ext cx="3614262" cy="29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4">
            <a:hlinkClick r:id="" action="ppaction://media"/>
            <a:extLst>
              <a:ext uri="{FF2B5EF4-FFF2-40B4-BE49-F238E27FC236}">
                <a16:creationId xmlns:a16="http://schemas.microsoft.com/office/drawing/2014/main" xmlns="" id="{F2295678-E84D-450E-AF3A-98BF28303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118232" y="360216"/>
            <a:ext cx="661728" cy="661728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xmlns="" id="{24EF254A-88CE-4F32-B216-9D3E477D07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5303704" y="4406507"/>
            <a:ext cx="952513" cy="1718518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3EB2635A-1B1B-4341-82AF-68E30F6E4A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587748" y="360216"/>
            <a:ext cx="661728" cy="661728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xmlns="" id="{74B3906B-B2EF-4849-AD20-299CCB7B5E8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57986" y="360216"/>
            <a:ext cx="661728" cy="6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00">
        <p:dissolve/>
      </p:transition>
    </mc:Choice>
    <mc:Fallback xmlns="">
      <p:transition spd="slow" advTm="2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6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xmlns="" id="{58859680-D28A-46AF-BF58-E00BA8939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759256" y="1283667"/>
            <a:ext cx="4673488" cy="42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xmlns="" id="{62946A33-C088-43B7-B9D8-4142041C7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5" y="4358754"/>
            <a:ext cx="1884023" cy="17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34917"/>
      </p:ext>
    </p:extLst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xmlns="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5033336" y="1758785"/>
            <a:ext cx="5488194" cy="29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xmlns="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81" y="1453969"/>
            <a:ext cx="3538257" cy="353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xmlns="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49096" y="296486"/>
            <a:ext cx="661728" cy="661728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xmlns="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5303704" y="4406507"/>
            <a:ext cx="952513" cy="1718518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15705" y="365246"/>
            <a:ext cx="661728" cy="661728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xmlns="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782314" y="321171"/>
            <a:ext cx="661728" cy="6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01195"/>
      </p:ext>
    </p:extLst>
  </p:cSld>
  <p:clrMapOvr>
    <a:masterClrMapping/>
  </p:clrMapOvr>
  <p:transition spd="slow" advTm="2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6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xmlns="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322119" y="1289928"/>
            <a:ext cx="5547764" cy="296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xmlns="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50342"/>
            <a:ext cx="1999662" cy="18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3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7238" y="2224385"/>
            <a:ext cx="78213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1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211" y="1024235"/>
            <a:ext cx="11107528" cy="53245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vi-VN" sz="2000" b="1" dirty="0" smtClean="0">
                <a:latin typeface="Times New Roman" panose="02020603050405020304" pitchFamily="18" charset="0"/>
              </a:rPr>
              <a:t>Mục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đích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yêu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cầu</a:t>
            </a:r>
            <a:r>
              <a:rPr lang="en-US" sz="2000" b="1" dirty="0" smtClean="0">
                <a:latin typeface="Times New Roman" panose="02020603050405020304" pitchFamily="18" charset="0"/>
              </a:rPr>
              <a:t>:</a:t>
            </a:r>
            <a:r>
              <a:rPr lang="vi-VN" sz="2000" b="1" i="1" dirty="0" smtClean="0">
                <a:latin typeface="Roboto Condensed"/>
              </a:rPr>
              <a:t>                                                                              </a:t>
            </a:r>
            <a:endParaRPr lang="vi-VN" sz="2000" dirty="0" smtClean="0">
              <a:latin typeface="Roboto Condensed"/>
            </a:endParaRPr>
          </a:p>
          <a:p>
            <a:pPr algn="just"/>
            <a:r>
              <a:rPr lang="vi-VN" sz="2000" i="1" dirty="0" smtClean="0">
                <a:latin typeface="Times New Roman" panose="02020603050405020304" pitchFamily="18" charset="0"/>
              </a:rPr>
              <a:t>* Kiến thức</a:t>
            </a:r>
            <a:endParaRPr lang="vi-VN" sz="2000" dirty="0" smtClean="0">
              <a:latin typeface="Roboto Condensed"/>
            </a:endParaRPr>
          </a:p>
          <a:p>
            <a:r>
              <a:rPr lang="vi-VN" sz="2000" dirty="0" smtClean="0">
                <a:latin typeface="Times New Roman" panose="02020603050405020304" pitchFamily="18" charset="0"/>
              </a:rPr>
              <a:t>- Trẻ nhận biết  được màu đỏ, nói tên được màu đỏ.</a:t>
            </a:r>
            <a:endParaRPr lang="vi-VN" sz="2000" dirty="0" smtClean="0">
              <a:latin typeface="Roboto Condensed"/>
            </a:endParaRPr>
          </a:p>
          <a:p>
            <a:pPr algn="just"/>
            <a:r>
              <a:rPr lang="vi-VN" sz="2000" dirty="0" smtClean="0">
                <a:latin typeface="Times New Roman" panose="02020603050405020304" pitchFamily="18" charset="0"/>
              </a:rPr>
              <a:t>- Trẻ nhận biết được màu đỏ như đồ chơi của bé:quả bóng,hình khối,bông hoa đồ dùng đồ chơi có màu đỏ.</a:t>
            </a:r>
            <a:endParaRPr lang="vi-VN" sz="2000" dirty="0" smtClean="0">
              <a:latin typeface="Roboto Condensed"/>
            </a:endParaRPr>
          </a:p>
          <a:p>
            <a:pPr algn="just"/>
            <a:r>
              <a:rPr lang="vi-VN" sz="2000" i="1" dirty="0" smtClean="0">
                <a:latin typeface="Times New Roman" panose="02020603050405020304" pitchFamily="18" charset="0"/>
              </a:rPr>
              <a:t>*Kỹ năng</a:t>
            </a:r>
            <a:endParaRPr lang="vi-VN" sz="2000" dirty="0" smtClean="0">
              <a:latin typeface="Roboto Condensed"/>
            </a:endParaRPr>
          </a:p>
          <a:p>
            <a:r>
              <a:rPr lang="vi-VN" sz="2000" dirty="0" smtClean="0">
                <a:latin typeface="Times New Roman" panose="02020603050405020304" pitchFamily="18" charset="0"/>
              </a:rPr>
              <a:t>- Trẻ phân biệt được màu đỏ với màu khác.</a:t>
            </a:r>
            <a:endParaRPr lang="vi-VN" sz="2000" dirty="0" smtClean="0">
              <a:latin typeface="Roboto Condensed"/>
            </a:endParaRPr>
          </a:p>
          <a:p>
            <a:r>
              <a:rPr lang="vi-VN" sz="2000" dirty="0" smtClean="0">
                <a:latin typeface="Times New Roman" panose="02020603050405020304" pitchFamily="18" charset="0"/>
              </a:rPr>
              <a:t>- Trẻ thực hiện được theo yêu cầu của cô Giúp trẻ phát triển tư duy ghi nhớ</a:t>
            </a:r>
            <a:endParaRPr lang="vi-VN" sz="2000" dirty="0" smtClean="0">
              <a:latin typeface="Roboto Condensed"/>
            </a:endParaRPr>
          </a:p>
          <a:p>
            <a:pPr algn="just"/>
            <a:r>
              <a:rPr lang="vi-VN" sz="2000" i="1" dirty="0" smtClean="0">
                <a:latin typeface="Times New Roman" panose="02020603050405020304" pitchFamily="18" charset="0"/>
              </a:rPr>
              <a:t>* Thái độ</a:t>
            </a:r>
            <a:endParaRPr lang="vi-VN" sz="2000" dirty="0" smtClean="0">
              <a:latin typeface="Roboto Condensed"/>
            </a:endParaRPr>
          </a:p>
          <a:p>
            <a:pPr algn="just"/>
            <a:r>
              <a:rPr lang="vi-VN" sz="2000" dirty="0" smtClean="0">
                <a:latin typeface="Times New Roman" panose="02020603050405020304" pitchFamily="18" charset="0"/>
              </a:rPr>
              <a:t>-Trẻ hào hứng tham gia vào hoạt động</a:t>
            </a:r>
            <a:endParaRPr lang="vi-VN" sz="2000" dirty="0" smtClean="0">
              <a:latin typeface="Roboto Condensed"/>
            </a:endParaRPr>
          </a:p>
          <a:p>
            <a:pPr algn="just"/>
            <a:r>
              <a:rPr lang="vi-VN" sz="2000" dirty="0" smtClean="0">
                <a:latin typeface="Times New Roman" panose="02020603050405020304" pitchFamily="18" charset="0"/>
              </a:rPr>
              <a:t>GD: Trẻ biết yêu quý, giữ gìn đồ dùng, đồ chơi</a:t>
            </a:r>
            <a:endParaRPr lang="vi-VN" sz="2000" dirty="0" smtClean="0">
              <a:latin typeface="Roboto Condensed"/>
            </a:endParaRPr>
          </a:p>
          <a:p>
            <a:pPr algn="just"/>
            <a:r>
              <a:rPr lang="vi-VN" sz="2000" b="1" dirty="0" smtClean="0">
                <a:latin typeface="Times New Roman" panose="02020603050405020304" pitchFamily="18" charset="0"/>
              </a:rPr>
              <a:t>II. Chuẩn bị:</a:t>
            </a:r>
            <a:endParaRPr lang="vi-VN" sz="2000" dirty="0" smtClean="0">
              <a:latin typeface="Roboto Condensed"/>
            </a:endParaRPr>
          </a:p>
          <a:p>
            <a:pPr algn="just"/>
            <a:r>
              <a:rPr lang="vi-VN" sz="2000" dirty="0" smtClean="0">
                <a:latin typeface="Times New Roman" panose="02020603050405020304" pitchFamily="18" charset="0"/>
              </a:rPr>
              <a:t>* Chuẩn bị của cô:</a:t>
            </a:r>
            <a:endParaRPr lang="vi-VN" sz="2000" dirty="0" smtClean="0">
              <a:latin typeface="Roboto Condensed"/>
            </a:endParaRPr>
          </a:p>
          <a:p>
            <a:pPr algn="just"/>
            <a:r>
              <a:rPr lang="vi-VN" sz="2000" dirty="0" smtClean="0">
                <a:latin typeface="Times New Roman" panose="02020603050405020304" pitchFamily="18" charset="0"/>
              </a:rPr>
              <a:t>- Nhạc bài hát: Em búp bê,Mừng sinh nhật</a:t>
            </a:r>
            <a:endParaRPr lang="vi-VN" sz="2000" dirty="0" smtClean="0">
              <a:latin typeface="Roboto Condensed"/>
            </a:endParaRPr>
          </a:p>
          <a:p>
            <a:pPr algn="just"/>
            <a:r>
              <a:rPr lang="vi-VN" sz="2000" dirty="0" smtClean="0">
                <a:latin typeface="Times New Roman" panose="02020603050405020304" pitchFamily="18" charset="0"/>
              </a:rPr>
              <a:t>-Đồ dùng đồ chơi có màu đỏ, búp bê ,hộp quà,bóng,hình khối,bông hoa</a:t>
            </a:r>
            <a:endParaRPr lang="vi-VN" sz="2000" dirty="0" smtClean="0">
              <a:latin typeface="Roboto Condensed"/>
            </a:endParaRPr>
          </a:p>
          <a:p>
            <a:pPr algn="just"/>
            <a:r>
              <a:rPr lang="vi-VN" sz="2000" dirty="0" smtClean="0">
                <a:latin typeface="Times New Roman" panose="02020603050405020304" pitchFamily="18" charset="0"/>
              </a:rPr>
              <a:t> *Chuẩn bị cho trẻ:</a:t>
            </a:r>
            <a:endParaRPr lang="vi-VN" sz="2000" dirty="0" smtClean="0">
              <a:latin typeface="Roboto Condensed"/>
            </a:endParaRPr>
          </a:p>
          <a:p>
            <a:pPr algn="just"/>
            <a:r>
              <a:rPr lang="vi-VN" sz="2000" dirty="0" smtClean="0">
                <a:latin typeface="Times New Roman" panose="02020603050405020304" pitchFamily="18" charset="0"/>
              </a:rPr>
              <a:t>- Mỗi trẻ một rổ đồ dùng đồ chơi có  màu xanh ,màu đỏ,màu vàng</a:t>
            </a:r>
            <a:endParaRPr lang="vi-VN" sz="2000" dirty="0" smtClean="0">
              <a:latin typeface="Roboto Condensed"/>
            </a:endParaRPr>
          </a:p>
          <a:p>
            <a:pPr algn="just"/>
            <a:r>
              <a:rPr lang="vi-VN" sz="2000" dirty="0" smtClean="0">
                <a:latin typeface="Times New Roman" panose="02020603050405020304" pitchFamily="18" charset="0"/>
              </a:rPr>
              <a:t>-Cho trẻ ngồi hình chữ u</a:t>
            </a:r>
            <a:endParaRPr lang="vi-VN" sz="2000" dirty="0"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011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2346" y="1224260"/>
            <a:ext cx="94949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80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0524" y="2967335"/>
            <a:ext cx="9090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40434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xmlns="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242810" y="909769"/>
            <a:ext cx="3706381" cy="508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815" y="3260818"/>
            <a:ext cx="2150968" cy="2717106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xmlns="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24550" y="124021"/>
            <a:ext cx="661728" cy="6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3167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60960" y="0"/>
            <a:ext cx="1213104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63" y="1014979"/>
            <a:ext cx="5242874" cy="49845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1859" y="2924183"/>
            <a:ext cx="2150968" cy="2717106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xmlns="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65135" y="71246"/>
            <a:ext cx="661728" cy="6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3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xmlns="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605056" y="1081846"/>
            <a:ext cx="5113138" cy="469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199" y="3059046"/>
            <a:ext cx="2150968" cy="2717106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xmlns="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97611" y="315319"/>
            <a:ext cx="661728" cy="6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7736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xmlns="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576583" y="1249563"/>
            <a:ext cx="7038837" cy="375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030" y="3127604"/>
            <a:ext cx="2150968" cy="2717106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xmlns="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38421" y="127707"/>
            <a:ext cx="661728" cy="6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703"/>
      </p:ext>
    </p:extLst>
  </p:cSld>
  <p:clrMapOvr>
    <a:masterClrMapping/>
  </p:clrMapOvr>
  <p:transition spd="slow" advTm="2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81777" y="2469659"/>
            <a:ext cx="9744330" cy="1063824"/>
          </a:xfrm>
          <a:prstGeom prst="rect">
            <a:avLst/>
          </a:prstGeom>
          <a:noFill/>
        </p:spPr>
        <p:txBody>
          <a:bodyPr wrap="none" lIns="105353" tIns="52677" rIns="105353" bIns="5267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22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622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22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622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622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622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</p:spTree>
    <p:extLst>
      <p:ext uri="{BB962C8B-B14F-4D97-AF65-F5344CB8AC3E}">
        <p14:creationId xmlns:p14="http://schemas.microsoft.com/office/powerpoint/2010/main" val="282671365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96</Words>
  <Application>Microsoft Office PowerPoint</Application>
  <PresentationFormat>Custom</PresentationFormat>
  <Paragraphs>36</Paragraphs>
  <Slides>19</Slides>
  <Notes>0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Phuong</cp:lastModifiedBy>
  <cp:revision>3</cp:revision>
  <dcterms:created xsi:type="dcterms:W3CDTF">2024-09-19T10:20:12Z</dcterms:created>
  <dcterms:modified xsi:type="dcterms:W3CDTF">2024-09-19T14:49:09Z</dcterms:modified>
</cp:coreProperties>
</file>