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70" r:id="rId8"/>
    <p:sldId id="272" r:id="rId9"/>
    <p:sldId id="274" r:id="rId10"/>
    <p:sldId id="276" r:id="rId11"/>
    <p:sldId id="278" r:id="rId12"/>
    <p:sldId id="280" r:id="rId13"/>
    <p:sldId id="281" r:id="rId14"/>
    <p:sldId id="282" r:id="rId15"/>
    <p:sldId id="284" r:id="rId16"/>
    <p:sldId id="287" r:id="rId17"/>
    <p:sldId id="290" r:id="rId18"/>
    <p:sldId id="292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401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1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5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6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3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1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6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0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8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D8B9-9BD1-44A6-B740-ED31BFBF206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3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2D8B9-9BD1-44A6-B740-ED31BFBF206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793E-DA88-48CD-A258-6BD5AA01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4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hyperlink" Target="file:///C:\Documents%20and%20Settings\Windows\My%20Documents\Downloads\Local%20Settings\Luan\PW%20HAI%20PHONG\5%20-%20The%20gioi%20quanh%20be%20-CHUAN\CACFILE\chua%20dung.wa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6" y="159488"/>
            <a:ext cx="11717079" cy="6496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0127" y="252279"/>
            <a:ext cx="6384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endParaRPr lang="vi-VN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 KHỐI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 logo with people and text&#10;&#10;Description automatically generated">
            <a:extLst>
              <a:ext uri="{FF2B5EF4-FFF2-40B4-BE49-F238E27FC236}">
                <a16:creationId xmlns:a16="http://schemas.microsoft.com/office/drawing/2014/main" id="{7065D9A0-40E8-4891-9B04-D4BC30F1B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34" y="1267465"/>
            <a:ext cx="1336809" cy="124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6132" y="2998380"/>
            <a:ext cx="88192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14350" algn="l"/>
                <a:tab pos="2239328" algn="ctr"/>
              </a:tabLst>
            </a:pPr>
            <a:r>
              <a:rPr lang="en-US" sz="32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</a:t>
            </a:r>
            <a:r>
              <a:rPr lang="en-US" sz="28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LĨNH </a:t>
            </a:r>
            <a:r>
              <a:rPr lang="en-US" sz="28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VỰC </a:t>
            </a:r>
            <a:r>
              <a:rPr lang="en-US" sz="28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PHÁT TRIỂN NGÔN NGỮ</a:t>
            </a:r>
          </a:p>
          <a:p>
            <a:pPr algn="ctr">
              <a:tabLst>
                <a:tab pos="514350" algn="l"/>
                <a:tab pos="2239328" algn="ctr"/>
              </a:tabLst>
            </a:pPr>
            <a:endParaRPr lang="en-US" sz="32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Đề</a:t>
            </a: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tài:Thơ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“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Mẹ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và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cô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”</a:t>
            </a:r>
            <a:endParaRPr lang="en-US" sz="24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  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viên:Đào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Thu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Trang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.</a:t>
            </a:r>
            <a:endParaRPr lang="en-US" sz="24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Lứa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tuổi:3-4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(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Mẫu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bé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C2)</a:t>
            </a:r>
            <a:endParaRPr lang="en-US" sz="24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8095" y="6286649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" y="159932"/>
            <a:ext cx="11958564" cy="6648008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1" name="WordArt 5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8610600" cy="3429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912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292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90" y="3374766"/>
            <a:ext cx="106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95" y="3483936"/>
            <a:ext cx="106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967" y="3386931"/>
            <a:ext cx="106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020" y="3445836"/>
            <a:ext cx="106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roses_swaying_back_an_a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36" y="4588836"/>
            <a:ext cx="2895600" cy="199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8562">
            <a:off x="7239000" y="4510089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815" flipH="1">
            <a:off x="3733800" y="4281489"/>
            <a:ext cx="609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1613" y="1840026"/>
            <a:ext cx="5901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2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276447" y="64151"/>
            <a:ext cx="11748976" cy="3581400"/>
            <a:chOff x="0" y="-103"/>
            <a:chExt cx="5760" cy="4320"/>
          </a:xfrm>
        </p:grpSpPr>
        <p:pic>
          <p:nvPicPr>
            <p:cNvPr id="13327" name="Picture 3"/>
            <p:cNvPicPr>
              <a:picLocks noChangeAspect="1" noChangeArrowheads="1"/>
            </p:cNvPicPr>
            <p:nvPr/>
          </p:nvPicPr>
          <p:blipFill>
            <a:blip r:embed="rId2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3"/>
              <a:ext cx="5760" cy="4320"/>
            </a:xfrm>
            <a:prstGeom prst="rect">
              <a:avLst/>
            </a:prstGeom>
            <a:solidFill>
              <a:srgbClr val="E4ED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56" y="1296"/>
              <a:ext cx="3648" cy="18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vi-VN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5894" name="Group 6"/>
          <p:cNvGrpSpPr>
            <a:grpSpLocks/>
          </p:cNvGrpSpPr>
          <p:nvPr/>
        </p:nvGrpSpPr>
        <p:grpSpPr bwMode="auto">
          <a:xfrm>
            <a:off x="922235" y="3218600"/>
            <a:ext cx="5029200" cy="3355975"/>
            <a:chOff x="0" y="0"/>
            <a:chExt cx="2880" cy="4320"/>
          </a:xfrm>
        </p:grpSpPr>
        <p:pic>
          <p:nvPicPr>
            <p:cNvPr id="13323" name="Picture 7" descr="Ảnh-0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Rectangle 8"/>
            <p:cNvSpPr>
              <a:spLocks noChangeArrowheads="1"/>
            </p:cNvSpPr>
            <p:nvPr/>
          </p:nvSpPr>
          <p:spPr bwMode="auto">
            <a:xfrm>
              <a:off x="0" y="3408"/>
              <a:ext cx="2736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5" name="Rectangle 9"/>
            <p:cNvSpPr>
              <a:spLocks noChangeArrowheads="1"/>
            </p:cNvSpPr>
            <p:nvPr/>
          </p:nvSpPr>
          <p:spPr bwMode="auto">
            <a:xfrm>
              <a:off x="1344" y="0"/>
              <a:ext cx="1536" cy="3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1632" cy="10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5899" name="Group 11"/>
          <p:cNvGrpSpPr>
            <a:grpSpLocks/>
          </p:cNvGrpSpPr>
          <p:nvPr/>
        </p:nvGrpSpPr>
        <p:grpSpPr bwMode="auto">
          <a:xfrm>
            <a:off x="5050465" y="3256262"/>
            <a:ext cx="5943600" cy="3505200"/>
            <a:chOff x="3024" y="0"/>
            <a:chExt cx="2736" cy="4320"/>
          </a:xfrm>
        </p:grpSpPr>
        <p:pic>
          <p:nvPicPr>
            <p:cNvPr id="13319" name="Picture 12" descr="Ảnh-0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Rectangle 13"/>
            <p:cNvSpPr>
              <a:spLocks noChangeArrowheads="1"/>
            </p:cNvSpPr>
            <p:nvPr/>
          </p:nvSpPr>
          <p:spPr bwMode="auto">
            <a:xfrm>
              <a:off x="3024" y="0"/>
              <a:ext cx="2736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1" name="Rectangle 14"/>
            <p:cNvSpPr>
              <a:spLocks noChangeArrowheads="1"/>
            </p:cNvSpPr>
            <p:nvPr/>
          </p:nvSpPr>
          <p:spPr bwMode="auto">
            <a:xfrm rot="-5400000">
              <a:off x="1913" y="1817"/>
              <a:ext cx="3614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2" name="Rectangle 15"/>
            <p:cNvSpPr>
              <a:spLocks noChangeArrowheads="1"/>
            </p:cNvSpPr>
            <p:nvPr/>
          </p:nvSpPr>
          <p:spPr bwMode="auto">
            <a:xfrm>
              <a:off x="4272" y="3168"/>
              <a:ext cx="14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5904" name="WordArt 16" descr="Paper bag"/>
          <p:cNvSpPr>
            <a:spLocks noChangeArrowheads="1" noChangeShapeType="1" noTextEdit="1"/>
          </p:cNvSpPr>
          <p:nvPr/>
        </p:nvSpPr>
        <p:spPr bwMode="auto">
          <a:xfrm>
            <a:off x="1905000" y="6184901"/>
            <a:ext cx="129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05" name="WordArt 17"/>
          <p:cNvSpPr>
            <a:spLocks noChangeArrowheads="1" noChangeShapeType="1" noTextEdit="1"/>
          </p:cNvSpPr>
          <p:nvPr/>
        </p:nvSpPr>
        <p:spPr bwMode="auto">
          <a:xfrm>
            <a:off x="8382000" y="6000750"/>
            <a:ext cx="18288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cô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3833" y="811195"/>
            <a:ext cx="824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0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4" grpId="0"/>
      <p:bldP spid="16590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.</a:t>
            </a:r>
          </a:p>
        </p:txBody>
      </p:sp>
      <p:grpSp>
        <p:nvGrpSpPr>
          <p:cNvPr id="206852" name="Group 4"/>
          <p:cNvGrpSpPr>
            <a:grpSpLocks/>
          </p:cNvGrpSpPr>
          <p:nvPr/>
        </p:nvGrpSpPr>
        <p:grpSpPr bwMode="auto">
          <a:xfrm>
            <a:off x="1524000" y="-69574"/>
            <a:ext cx="9144000" cy="3727174"/>
            <a:chOff x="0" y="0"/>
            <a:chExt cx="5760" cy="4320"/>
          </a:xfrm>
        </p:grpSpPr>
        <p:pic>
          <p:nvPicPr>
            <p:cNvPr id="15366" name="Picture 5"/>
            <p:cNvPicPr>
              <a:picLocks noChangeAspect="1" noChangeArrowheads="1"/>
            </p:cNvPicPr>
            <p:nvPr/>
          </p:nvPicPr>
          <p:blipFill>
            <a:blip r:embed="rId2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E4ED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8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104" y="720"/>
              <a:ext cx="3504" cy="22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6856" name="Picture 8" descr="Ảnh-0010_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8502" y="2455621"/>
            <a:ext cx="6034087" cy="307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857" name="WordArt 9"/>
          <p:cNvSpPr>
            <a:spLocks noChangeArrowheads="1" noChangeShapeType="1" noTextEdit="1"/>
          </p:cNvSpPr>
          <p:nvPr/>
        </p:nvSpPr>
        <p:spPr bwMode="auto">
          <a:xfrm>
            <a:off x="3886200" y="6126164"/>
            <a:ext cx="4114800" cy="731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8502" y="888725"/>
            <a:ext cx="663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3192" y="5741443"/>
            <a:ext cx="310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6276" y="341646"/>
            <a:ext cx="4698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353879" y="1600201"/>
            <a:ext cx="9144000" cy="4525963"/>
            <a:chOff x="-1056" y="-528"/>
            <a:chExt cx="6816" cy="484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7" name="Picture 7" descr="Ảnh-0006_1"/>
            <p:cNvPicPr>
              <a:picLocks noChangeAspect="1" noChangeArrowheads="1"/>
            </p:cNvPicPr>
            <p:nvPr/>
          </p:nvPicPr>
          <p:blipFill>
            <a:blip r:embed="rId2">
              <a:lum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6" y="-528"/>
              <a:ext cx="4752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-1056" y="-528"/>
              <a:ext cx="3024" cy="48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968" y="2400"/>
              <a:ext cx="3456" cy="19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872" y="-528"/>
              <a:ext cx="3888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717457" y="5325702"/>
            <a:ext cx="3480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5316" y="160892"/>
            <a:ext cx="7366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19" descr="Ảnh-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36" y="807223"/>
            <a:ext cx="739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91970" y="5245188"/>
            <a:ext cx="307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1459" y="277022"/>
            <a:ext cx="8796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mặt trời </a:t>
            </a:r>
            <a:r>
              <a:rPr lang="vi-VN" sz="32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</a:t>
            </a:r>
            <a:r>
              <a:rPr lang="vi-VN" sz="32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</a:t>
            </a:r>
            <a:r>
              <a:rPr lang="vi-VN" sz="32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?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20" y="1554125"/>
            <a:ext cx="7455195" cy="445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7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1732" name="WordArt 4"/>
          <p:cNvSpPr>
            <a:spLocks noChangeArrowheads="1" noChangeShapeType="1" noTextEdit="1"/>
          </p:cNvSpPr>
          <p:nvPr/>
        </p:nvSpPr>
        <p:spPr bwMode="auto">
          <a:xfrm>
            <a:off x="1981200" y="274638"/>
            <a:ext cx="8229600" cy="2697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Picture 16" descr="Ảnh-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81175"/>
            <a:ext cx="73222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981200" y="4859079"/>
            <a:ext cx="7322288" cy="76956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algn="ctr"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981200" y="1781175"/>
            <a:ext cx="7322288" cy="6340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algn="ctr"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1" y="87086"/>
            <a:ext cx="12085674" cy="6858000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WordArt 3"/>
          <p:cNvSpPr>
            <a:spLocks noChangeArrowheads="1" noChangeShapeType="1" noTextEdit="1"/>
          </p:cNvSpPr>
          <p:nvPr/>
        </p:nvSpPr>
        <p:spPr bwMode="auto">
          <a:xfrm>
            <a:off x="2209800" y="4187826"/>
            <a:ext cx="77724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7414" y="1127074"/>
            <a:ext cx="89632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9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805" name="Group 61"/>
          <p:cNvGrpSpPr>
            <a:grpSpLocks/>
          </p:cNvGrpSpPr>
          <p:nvPr/>
        </p:nvGrpSpPr>
        <p:grpSpPr bwMode="auto">
          <a:xfrm>
            <a:off x="1031358" y="244549"/>
            <a:ext cx="10515599" cy="6345164"/>
            <a:chOff x="277" y="-26"/>
            <a:chExt cx="4481" cy="4636"/>
          </a:xfrm>
        </p:grpSpPr>
        <p:pic>
          <p:nvPicPr>
            <p:cNvPr id="21507" name="Picture 48" descr="Ảnh-00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3461"/>
              <a:ext cx="844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8" name="Rectangle 49"/>
            <p:cNvSpPr>
              <a:spLocks noChangeArrowheads="1"/>
            </p:cNvSpPr>
            <p:nvPr/>
          </p:nvSpPr>
          <p:spPr bwMode="auto">
            <a:xfrm>
              <a:off x="1494" y="3461"/>
              <a:ext cx="844" cy="2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09" name="Rectangle 50"/>
            <p:cNvSpPr>
              <a:spLocks noChangeArrowheads="1"/>
            </p:cNvSpPr>
            <p:nvPr/>
          </p:nvSpPr>
          <p:spPr bwMode="auto">
            <a:xfrm rot="-5400000">
              <a:off x="1228" y="3915"/>
              <a:ext cx="961" cy="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0" name="Rectangle 51"/>
            <p:cNvSpPr>
              <a:spLocks noChangeArrowheads="1"/>
            </p:cNvSpPr>
            <p:nvPr/>
          </p:nvSpPr>
          <p:spPr bwMode="auto">
            <a:xfrm>
              <a:off x="1879" y="4304"/>
              <a:ext cx="459" cy="3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1511" name="Picture 39" descr="Ảnh-0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" y="1232"/>
              <a:ext cx="1021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Rectangle 40"/>
            <p:cNvSpPr>
              <a:spLocks noChangeArrowheads="1"/>
            </p:cNvSpPr>
            <p:nvPr/>
          </p:nvSpPr>
          <p:spPr bwMode="auto">
            <a:xfrm>
              <a:off x="3287" y="1232"/>
              <a:ext cx="1021" cy="2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3" name="Rectangle 41"/>
            <p:cNvSpPr>
              <a:spLocks noChangeArrowheads="1"/>
            </p:cNvSpPr>
            <p:nvPr/>
          </p:nvSpPr>
          <p:spPr bwMode="auto">
            <a:xfrm rot="-5400000">
              <a:off x="3051" y="1662"/>
              <a:ext cx="991" cy="5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4" name="Rectangle 42"/>
            <p:cNvSpPr>
              <a:spLocks noChangeArrowheads="1"/>
            </p:cNvSpPr>
            <p:nvPr/>
          </p:nvSpPr>
          <p:spPr bwMode="auto">
            <a:xfrm>
              <a:off x="3753" y="2101"/>
              <a:ext cx="555" cy="3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1515" name="Picture 11" descr="haiae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14" y="341"/>
              <a:ext cx="559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2509" y="243"/>
              <a:ext cx="367" cy="6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2701" y="580"/>
              <a:ext cx="210" cy="2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8" name="Oval 14"/>
            <p:cNvSpPr>
              <a:spLocks noChangeArrowheads="1"/>
            </p:cNvSpPr>
            <p:nvPr/>
          </p:nvSpPr>
          <p:spPr bwMode="auto">
            <a:xfrm>
              <a:off x="2701" y="713"/>
              <a:ext cx="210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2771" y="299"/>
              <a:ext cx="210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0" name="Oval 16"/>
            <p:cNvSpPr>
              <a:spLocks noChangeArrowheads="1"/>
            </p:cNvSpPr>
            <p:nvPr/>
          </p:nvSpPr>
          <p:spPr bwMode="auto">
            <a:xfrm rot="-4168338">
              <a:off x="2721" y="735"/>
              <a:ext cx="169" cy="2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1521" name="Oval 17"/>
            <p:cNvSpPr>
              <a:spLocks noChangeArrowheads="1"/>
            </p:cNvSpPr>
            <p:nvPr/>
          </p:nvSpPr>
          <p:spPr bwMode="auto">
            <a:xfrm rot="-8618952">
              <a:off x="2720" y="580"/>
              <a:ext cx="210" cy="1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>
              <a:off x="3068" y="636"/>
              <a:ext cx="280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97" y="3268"/>
              <a:ext cx="3840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Hai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  <a:p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2152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54" y="514"/>
              <a:ext cx="3744" cy="5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Buổi sáng     chào</a:t>
              </a:r>
            </a:p>
          </p:txBody>
        </p:sp>
        <p:sp>
          <p:nvSpPr>
            <p:cNvPr id="21525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96" y="2417"/>
              <a:ext cx="3396" cy="7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mọc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</a:t>
              </a:r>
              <a:endPara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lon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ton</a:t>
              </a:r>
            </a:p>
          </p:txBody>
        </p:sp>
        <p:sp>
          <p:nvSpPr>
            <p:cNvPr id="2152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444" y="-26"/>
              <a:ext cx="2016" cy="5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MẸ VÀ CÔ</a:t>
              </a:r>
            </a:p>
          </p:txBody>
        </p:sp>
        <p:sp>
          <p:nvSpPr>
            <p:cNvPr id="21527" name="Oval 32"/>
            <p:cNvSpPr>
              <a:spLocks noChangeArrowheads="1"/>
            </p:cNvSpPr>
            <p:nvPr/>
          </p:nvSpPr>
          <p:spPr bwMode="auto">
            <a:xfrm>
              <a:off x="2317" y="1645"/>
              <a:ext cx="184" cy="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8" name="Oval 33"/>
            <p:cNvSpPr>
              <a:spLocks noChangeArrowheads="1"/>
            </p:cNvSpPr>
            <p:nvPr/>
          </p:nvSpPr>
          <p:spPr bwMode="auto">
            <a:xfrm>
              <a:off x="2317" y="1771"/>
              <a:ext cx="184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9" name="Oval 35"/>
            <p:cNvSpPr>
              <a:spLocks noChangeArrowheads="1"/>
            </p:cNvSpPr>
            <p:nvPr/>
          </p:nvSpPr>
          <p:spPr bwMode="auto">
            <a:xfrm rot="-4168338">
              <a:off x="2329" y="1799"/>
              <a:ext cx="160" cy="1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pic>
          <p:nvPicPr>
            <p:cNvPr id="21530" name="Picture 20" descr="10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" y="105"/>
              <a:ext cx="660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1" name="Oval 21"/>
            <p:cNvSpPr>
              <a:spLocks noChangeArrowheads="1"/>
            </p:cNvSpPr>
            <p:nvPr/>
          </p:nvSpPr>
          <p:spPr bwMode="auto">
            <a:xfrm>
              <a:off x="4038" y="348"/>
              <a:ext cx="180" cy="1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1532" name="Picture 4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2304"/>
              <a:ext cx="981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45" descr="10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" y="3652"/>
              <a:ext cx="420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Oval 46"/>
            <p:cNvSpPr>
              <a:spLocks noChangeArrowheads="1"/>
            </p:cNvSpPr>
            <p:nvPr/>
          </p:nvSpPr>
          <p:spPr bwMode="auto">
            <a:xfrm flipH="1">
              <a:off x="1373" y="3807"/>
              <a:ext cx="114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1535" name="Picture 53" descr="haiae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55" y="1445"/>
              <a:ext cx="437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6" name="Oval 54"/>
            <p:cNvSpPr>
              <a:spLocks noChangeArrowheads="1"/>
            </p:cNvSpPr>
            <p:nvPr/>
          </p:nvSpPr>
          <p:spPr bwMode="auto">
            <a:xfrm>
              <a:off x="2273" y="1361"/>
              <a:ext cx="287" cy="5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7" name="Oval 55"/>
            <p:cNvSpPr>
              <a:spLocks noChangeArrowheads="1"/>
            </p:cNvSpPr>
            <p:nvPr/>
          </p:nvSpPr>
          <p:spPr bwMode="auto">
            <a:xfrm>
              <a:off x="2423" y="1651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8" name="Oval 56"/>
            <p:cNvSpPr>
              <a:spLocks noChangeArrowheads="1"/>
            </p:cNvSpPr>
            <p:nvPr/>
          </p:nvSpPr>
          <p:spPr bwMode="auto">
            <a:xfrm>
              <a:off x="2423" y="1765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9" name="Oval 57"/>
            <p:cNvSpPr>
              <a:spLocks noChangeArrowheads="1"/>
            </p:cNvSpPr>
            <p:nvPr/>
          </p:nvSpPr>
          <p:spPr bwMode="auto">
            <a:xfrm>
              <a:off x="2478" y="1409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0" name="Oval 58"/>
            <p:cNvSpPr>
              <a:spLocks noChangeArrowheads="1"/>
            </p:cNvSpPr>
            <p:nvPr/>
          </p:nvSpPr>
          <p:spPr bwMode="auto">
            <a:xfrm rot="-4168338">
              <a:off x="2433" y="1792"/>
              <a:ext cx="144" cy="1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1541" name="Oval 59"/>
            <p:cNvSpPr>
              <a:spLocks noChangeArrowheads="1"/>
            </p:cNvSpPr>
            <p:nvPr/>
          </p:nvSpPr>
          <p:spPr bwMode="auto">
            <a:xfrm rot="-8618952">
              <a:off x="2438" y="1651"/>
              <a:ext cx="164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1542" name="Oval 60"/>
            <p:cNvSpPr>
              <a:spLocks noChangeArrowheads="1"/>
            </p:cNvSpPr>
            <p:nvPr/>
          </p:nvSpPr>
          <p:spPr bwMode="auto">
            <a:xfrm>
              <a:off x="2710" y="1699"/>
              <a:ext cx="219" cy="1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44" y="1575"/>
              <a:ext cx="3504" cy="8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 chiều    chào </a:t>
              </a:r>
            </a:p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 sà vào lòng mẹ</a:t>
              </a:r>
            </a:p>
          </p:txBody>
        </p:sp>
        <p:sp>
          <p:nvSpPr>
            <p:cNvPr id="2154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28" y="1006"/>
              <a:ext cx="3464" cy="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Chạy tới ôm cổ cô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2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7" name="Picture 7" descr="IMG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20625"/>
          <a:stretch>
            <a:fillRect/>
          </a:stretch>
        </p:blipFill>
        <p:spPr bwMode="auto">
          <a:xfrm>
            <a:off x="466820" y="267293"/>
            <a:ext cx="11111023" cy="603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8" name="WordArt 8"/>
          <p:cNvSpPr>
            <a:spLocks noChangeArrowheads="1" noChangeShapeType="1" noTextEdit="1"/>
          </p:cNvSpPr>
          <p:nvPr/>
        </p:nvSpPr>
        <p:spPr bwMode="auto">
          <a:xfrm rot="342877">
            <a:off x="1752600" y="-176213"/>
            <a:ext cx="8026400" cy="6091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838"/>
              </a:avLst>
            </a:prstTxWarp>
          </a:bodyPr>
          <a:lstStyle/>
          <a:p>
            <a:pPr algn="ctr"/>
            <a:r>
              <a:rPr lang="en-US" sz="32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2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2" y="127590"/>
            <a:ext cx="12085674" cy="6858000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WordArt 3"/>
          <p:cNvSpPr>
            <a:spLocks noChangeArrowheads="1" noChangeShapeType="1" noTextEdit="1"/>
          </p:cNvSpPr>
          <p:nvPr/>
        </p:nvSpPr>
        <p:spPr bwMode="auto">
          <a:xfrm>
            <a:off x="2209800" y="4187826"/>
            <a:ext cx="77724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7507" y="1325860"/>
            <a:ext cx="7729870" cy="420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</a:p>
          <a:p>
            <a:r>
              <a:rPr lang="de-D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Trẻ thuộc thơ và biết diễn đạt ngữ điệu khi đọc thơ.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Biết thể hiện minh họa cử chỉ, diệu bộ khi đọc thơ và rèn cách đọc diễn cảm.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Trẻ chơi đúng luật &amp; hứng thú tham gia chơi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25"/>
              </a:spcBef>
              <a:spcAft>
                <a:spcPts val="225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cô, mẹ, bé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nl-NL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ảnh rời bài thơ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20"/>
            <a:ext cx="11919097" cy="6370674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WordArt 3"/>
          <p:cNvSpPr>
            <a:spLocks noChangeArrowheads="1" noChangeShapeType="1" noTextEdit="1"/>
          </p:cNvSpPr>
          <p:nvPr/>
        </p:nvSpPr>
        <p:spPr bwMode="auto">
          <a:xfrm>
            <a:off x="2209800" y="4187826"/>
            <a:ext cx="77724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0127" y="497958"/>
            <a:ext cx="7924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ĐỘNG:</a:t>
            </a:r>
          </a:p>
          <a:p>
            <a:pPr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1.Ôn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nghe 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đầu tiên đi học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Quốc Toàn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" y="-19050"/>
            <a:ext cx="11908465" cy="6858000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WordArt 3"/>
          <p:cNvSpPr>
            <a:spLocks noChangeArrowheads="1" noChangeShapeType="1" noTextEdit="1"/>
          </p:cNvSpPr>
          <p:nvPr/>
        </p:nvSpPr>
        <p:spPr bwMode="auto">
          <a:xfrm>
            <a:off x="2209800" y="4187826"/>
            <a:ext cx="77724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59013" y="-76200"/>
            <a:ext cx="7924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eaLnBrk="1" hangingPunct="1"/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044701" y="1747838"/>
            <a:ext cx="7597775" cy="4881562"/>
            <a:chOff x="354" y="243"/>
            <a:chExt cx="3954" cy="4367"/>
          </a:xfrm>
        </p:grpSpPr>
        <p:sp>
          <p:nvSpPr>
            <p:cNvPr id="5127" name="Rectangle 49"/>
            <p:cNvSpPr>
              <a:spLocks noChangeArrowheads="1"/>
            </p:cNvSpPr>
            <p:nvPr/>
          </p:nvSpPr>
          <p:spPr bwMode="auto">
            <a:xfrm>
              <a:off x="1494" y="3461"/>
              <a:ext cx="844" cy="2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8" name="Rectangle 50"/>
            <p:cNvSpPr>
              <a:spLocks noChangeArrowheads="1"/>
            </p:cNvSpPr>
            <p:nvPr/>
          </p:nvSpPr>
          <p:spPr bwMode="auto">
            <a:xfrm rot="-5400000">
              <a:off x="1228" y="3915"/>
              <a:ext cx="961" cy="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9" name="Rectangle 51"/>
            <p:cNvSpPr>
              <a:spLocks noChangeArrowheads="1"/>
            </p:cNvSpPr>
            <p:nvPr/>
          </p:nvSpPr>
          <p:spPr bwMode="auto">
            <a:xfrm>
              <a:off x="1879" y="4304"/>
              <a:ext cx="459" cy="3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0" name="Rectangle 40"/>
            <p:cNvSpPr>
              <a:spLocks noChangeArrowheads="1"/>
            </p:cNvSpPr>
            <p:nvPr/>
          </p:nvSpPr>
          <p:spPr bwMode="auto">
            <a:xfrm>
              <a:off x="3287" y="1232"/>
              <a:ext cx="1021" cy="2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1" name="Rectangle 41"/>
            <p:cNvSpPr>
              <a:spLocks noChangeArrowheads="1"/>
            </p:cNvSpPr>
            <p:nvPr/>
          </p:nvSpPr>
          <p:spPr bwMode="auto">
            <a:xfrm rot="-5400000">
              <a:off x="3051" y="1662"/>
              <a:ext cx="991" cy="5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2509" y="243"/>
              <a:ext cx="367" cy="6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2701" y="580"/>
              <a:ext cx="210" cy="2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2701" y="713"/>
              <a:ext cx="210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2771" y="299"/>
              <a:ext cx="210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 rot="-4168338">
              <a:off x="2721" y="735"/>
              <a:ext cx="169" cy="2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 rot="-8618952">
              <a:off x="2720" y="580"/>
              <a:ext cx="210" cy="1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3068" y="636"/>
              <a:ext cx="280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54" y="514"/>
              <a:ext cx="3744" cy="5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0" name="Oval 32"/>
            <p:cNvSpPr>
              <a:spLocks noChangeArrowheads="1"/>
            </p:cNvSpPr>
            <p:nvPr/>
          </p:nvSpPr>
          <p:spPr bwMode="auto">
            <a:xfrm>
              <a:off x="2317" y="1645"/>
              <a:ext cx="184" cy="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1" name="Oval 33"/>
            <p:cNvSpPr>
              <a:spLocks noChangeArrowheads="1"/>
            </p:cNvSpPr>
            <p:nvPr/>
          </p:nvSpPr>
          <p:spPr bwMode="auto">
            <a:xfrm>
              <a:off x="2317" y="1771"/>
              <a:ext cx="184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2" name="Oval 35"/>
            <p:cNvSpPr>
              <a:spLocks noChangeArrowheads="1"/>
            </p:cNvSpPr>
            <p:nvPr/>
          </p:nvSpPr>
          <p:spPr bwMode="auto">
            <a:xfrm rot="-4168338">
              <a:off x="2329" y="1799"/>
              <a:ext cx="160" cy="1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5143" name="Oval 21"/>
            <p:cNvSpPr>
              <a:spLocks noChangeArrowheads="1"/>
            </p:cNvSpPr>
            <p:nvPr/>
          </p:nvSpPr>
          <p:spPr bwMode="auto">
            <a:xfrm>
              <a:off x="4038" y="348"/>
              <a:ext cx="180" cy="1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4" name="Oval 46"/>
            <p:cNvSpPr>
              <a:spLocks noChangeArrowheads="1"/>
            </p:cNvSpPr>
            <p:nvPr/>
          </p:nvSpPr>
          <p:spPr bwMode="auto">
            <a:xfrm flipH="1">
              <a:off x="1373" y="3807"/>
              <a:ext cx="114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5" name="Oval 54"/>
            <p:cNvSpPr>
              <a:spLocks noChangeArrowheads="1"/>
            </p:cNvSpPr>
            <p:nvPr/>
          </p:nvSpPr>
          <p:spPr bwMode="auto">
            <a:xfrm>
              <a:off x="2273" y="1361"/>
              <a:ext cx="287" cy="5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6" name="Oval 55"/>
            <p:cNvSpPr>
              <a:spLocks noChangeArrowheads="1"/>
            </p:cNvSpPr>
            <p:nvPr/>
          </p:nvSpPr>
          <p:spPr bwMode="auto">
            <a:xfrm>
              <a:off x="2423" y="1651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7" name="Oval 56"/>
            <p:cNvSpPr>
              <a:spLocks noChangeArrowheads="1"/>
            </p:cNvSpPr>
            <p:nvPr/>
          </p:nvSpPr>
          <p:spPr bwMode="auto">
            <a:xfrm>
              <a:off x="2423" y="1765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8" name="Oval 57"/>
            <p:cNvSpPr>
              <a:spLocks noChangeArrowheads="1"/>
            </p:cNvSpPr>
            <p:nvPr/>
          </p:nvSpPr>
          <p:spPr bwMode="auto">
            <a:xfrm>
              <a:off x="2478" y="1409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" name="Oval 58"/>
            <p:cNvSpPr>
              <a:spLocks noChangeArrowheads="1"/>
            </p:cNvSpPr>
            <p:nvPr/>
          </p:nvSpPr>
          <p:spPr bwMode="auto">
            <a:xfrm rot="-4168338">
              <a:off x="2433" y="1792"/>
              <a:ext cx="144" cy="1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5150" name="Oval 59"/>
            <p:cNvSpPr>
              <a:spLocks noChangeArrowheads="1"/>
            </p:cNvSpPr>
            <p:nvPr/>
          </p:nvSpPr>
          <p:spPr bwMode="auto">
            <a:xfrm rot="-8618952">
              <a:off x="2438" y="1651"/>
              <a:ext cx="164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5151" name="Oval 60"/>
            <p:cNvSpPr>
              <a:spLocks noChangeArrowheads="1"/>
            </p:cNvSpPr>
            <p:nvPr/>
          </p:nvSpPr>
          <p:spPr bwMode="auto">
            <a:xfrm>
              <a:off x="2710" y="1699"/>
              <a:ext cx="219" cy="1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1752601" y="1241426"/>
            <a:ext cx="7889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bé rất ngoan biết chào mẹ, chào cô và tình cảm yêu thương của mẹ và cô dành cho bé mỗi khi bé ở bên cô và </a:t>
            </a:r>
            <a:r>
              <a:rPr lang="pt-B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2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" y="0"/>
            <a:ext cx="12117573" cy="6858000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WordArt 3"/>
          <p:cNvSpPr>
            <a:spLocks noChangeArrowheads="1" noChangeShapeType="1" noTextEdit="1"/>
          </p:cNvSpPr>
          <p:nvPr/>
        </p:nvSpPr>
        <p:spPr bwMode="auto">
          <a:xfrm>
            <a:off x="2209800" y="4495801"/>
            <a:ext cx="77724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2817627" y="1447800"/>
            <a:ext cx="7688447" cy="5181600"/>
            <a:chOff x="277" y="-26"/>
            <a:chExt cx="4481" cy="4636"/>
          </a:xfrm>
        </p:grpSpPr>
        <p:pic>
          <p:nvPicPr>
            <p:cNvPr id="6151" name="Picture 48" descr="Ảnh-0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3461"/>
              <a:ext cx="844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tangle 49"/>
            <p:cNvSpPr>
              <a:spLocks noChangeArrowheads="1"/>
            </p:cNvSpPr>
            <p:nvPr/>
          </p:nvSpPr>
          <p:spPr bwMode="auto">
            <a:xfrm>
              <a:off x="1494" y="3461"/>
              <a:ext cx="844" cy="2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" name="Rectangle 50"/>
            <p:cNvSpPr>
              <a:spLocks noChangeArrowheads="1"/>
            </p:cNvSpPr>
            <p:nvPr/>
          </p:nvSpPr>
          <p:spPr bwMode="auto">
            <a:xfrm rot="-5400000">
              <a:off x="1228" y="3915"/>
              <a:ext cx="961" cy="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" name="Rectangle 51"/>
            <p:cNvSpPr>
              <a:spLocks noChangeArrowheads="1"/>
            </p:cNvSpPr>
            <p:nvPr/>
          </p:nvSpPr>
          <p:spPr bwMode="auto">
            <a:xfrm>
              <a:off x="1879" y="4304"/>
              <a:ext cx="459" cy="3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155" name="Picture 39" descr="Ảnh-0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" y="1232"/>
              <a:ext cx="1021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Rectangle 40"/>
            <p:cNvSpPr>
              <a:spLocks noChangeArrowheads="1"/>
            </p:cNvSpPr>
            <p:nvPr/>
          </p:nvSpPr>
          <p:spPr bwMode="auto">
            <a:xfrm>
              <a:off x="3287" y="1232"/>
              <a:ext cx="1021" cy="2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7" name="Rectangle 41"/>
            <p:cNvSpPr>
              <a:spLocks noChangeArrowheads="1"/>
            </p:cNvSpPr>
            <p:nvPr/>
          </p:nvSpPr>
          <p:spPr bwMode="auto">
            <a:xfrm rot="-5400000">
              <a:off x="3051" y="1662"/>
              <a:ext cx="991" cy="5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8" name="Rectangle 42"/>
            <p:cNvSpPr>
              <a:spLocks noChangeArrowheads="1"/>
            </p:cNvSpPr>
            <p:nvPr/>
          </p:nvSpPr>
          <p:spPr bwMode="auto">
            <a:xfrm>
              <a:off x="3753" y="2101"/>
              <a:ext cx="555" cy="3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159" name="Picture 11" descr="haiae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14" y="341"/>
              <a:ext cx="559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0" name="Oval 12"/>
            <p:cNvSpPr>
              <a:spLocks noChangeArrowheads="1"/>
            </p:cNvSpPr>
            <p:nvPr/>
          </p:nvSpPr>
          <p:spPr bwMode="auto">
            <a:xfrm>
              <a:off x="2509" y="243"/>
              <a:ext cx="367" cy="6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1" name="Oval 13"/>
            <p:cNvSpPr>
              <a:spLocks noChangeArrowheads="1"/>
            </p:cNvSpPr>
            <p:nvPr/>
          </p:nvSpPr>
          <p:spPr bwMode="auto">
            <a:xfrm>
              <a:off x="2701" y="580"/>
              <a:ext cx="210" cy="2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2" name="Oval 14"/>
            <p:cNvSpPr>
              <a:spLocks noChangeArrowheads="1"/>
            </p:cNvSpPr>
            <p:nvPr/>
          </p:nvSpPr>
          <p:spPr bwMode="auto">
            <a:xfrm>
              <a:off x="2701" y="713"/>
              <a:ext cx="210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3" name="Oval 15"/>
            <p:cNvSpPr>
              <a:spLocks noChangeArrowheads="1"/>
            </p:cNvSpPr>
            <p:nvPr/>
          </p:nvSpPr>
          <p:spPr bwMode="auto">
            <a:xfrm>
              <a:off x="2771" y="299"/>
              <a:ext cx="210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4" name="Oval 16"/>
            <p:cNvSpPr>
              <a:spLocks noChangeArrowheads="1"/>
            </p:cNvSpPr>
            <p:nvPr/>
          </p:nvSpPr>
          <p:spPr bwMode="auto">
            <a:xfrm rot="-4168338">
              <a:off x="2721" y="735"/>
              <a:ext cx="169" cy="2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6165" name="Oval 17"/>
            <p:cNvSpPr>
              <a:spLocks noChangeArrowheads="1"/>
            </p:cNvSpPr>
            <p:nvPr/>
          </p:nvSpPr>
          <p:spPr bwMode="auto">
            <a:xfrm rot="-8618952">
              <a:off x="2720" y="580"/>
              <a:ext cx="210" cy="1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6166" name="Oval 18"/>
            <p:cNvSpPr>
              <a:spLocks noChangeArrowheads="1"/>
            </p:cNvSpPr>
            <p:nvPr/>
          </p:nvSpPr>
          <p:spPr bwMode="auto">
            <a:xfrm>
              <a:off x="3068" y="636"/>
              <a:ext cx="280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97" y="3268"/>
              <a:ext cx="3840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Hai chân trời của con</a:t>
              </a:r>
            </a:p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    và  </a:t>
              </a:r>
            </a:p>
          </p:txBody>
        </p:sp>
        <p:sp>
          <p:nvSpPr>
            <p:cNvPr id="616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54" y="514"/>
              <a:ext cx="3744" cy="5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endPara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96" y="2417"/>
              <a:ext cx="3396" cy="7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mọc rồi lặn</a:t>
              </a:r>
            </a:p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đôi chân lon ton</a:t>
              </a:r>
            </a:p>
          </p:txBody>
        </p:sp>
        <p:sp>
          <p:nvSpPr>
            <p:cNvPr id="617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444" y="-26"/>
              <a:ext cx="2016" cy="5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MẸ VÀ CÔ</a:t>
              </a:r>
            </a:p>
          </p:txBody>
        </p:sp>
        <p:sp>
          <p:nvSpPr>
            <p:cNvPr id="6171" name="Oval 32"/>
            <p:cNvSpPr>
              <a:spLocks noChangeArrowheads="1"/>
            </p:cNvSpPr>
            <p:nvPr/>
          </p:nvSpPr>
          <p:spPr bwMode="auto">
            <a:xfrm>
              <a:off x="2317" y="1645"/>
              <a:ext cx="184" cy="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72" name="Oval 33"/>
            <p:cNvSpPr>
              <a:spLocks noChangeArrowheads="1"/>
            </p:cNvSpPr>
            <p:nvPr/>
          </p:nvSpPr>
          <p:spPr bwMode="auto">
            <a:xfrm>
              <a:off x="2317" y="1771"/>
              <a:ext cx="184" cy="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73" name="Oval 35"/>
            <p:cNvSpPr>
              <a:spLocks noChangeArrowheads="1"/>
            </p:cNvSpPr>
            <p:nvPr/>
          </p:nvSpPr>
          <p:spPr bwMode="auto">
            <a:xfrm rot="-4168338">
              <a:off x="2329" y="1799"/>
              <a:ext cx="160" cy="1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pic>
          <p:nvPicPr>
            <p:cNvPr id="6174" name="Picture 20" descr="10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" y="105"/>
              <a:ext cx="660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5" name="Oval 21"/>
            <p:cNvSpPr>
              <a:spLocks noChangeArrowheads="1"/>
            </p:cNvSpPr>
            <p:nvPr/>
          </p:nvSpPr>
          <p:spPr bwMode="auto">
            <a:xfrm>
              <a:off x="4038" y="348"/>
              <a:ext cx="180" cy="1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176" name="Picture 4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2304"/>
              <a:ext cx="981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45" descr="10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9" y="3652"/>
              <a:ext cx="420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Oval 46"/>
            <p:cNvSpPr>
              <a:spLocks noChangeArrowheads="1"/>
            </p:cNvSpPr>
            <p:nvPr/>
          </p:nvSpPr>
          <p:spPr bwMode="auto">
            <a:xfrm flipH="1">
              <a:off x="1373" y="3807"/>
              <a:ext cx="114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179" name="Picture 53" descr="haiae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55" y="1445"/>
              <a:ext cx="437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0" name="Oval 54"/>
            <p:cNvSpPr>
              <a:spLocks noChangeArrowheads="1"/>
            </p:cNvSpPr>
            <p:nvPr/>
          </p:nvSpPr>
          <p:spPr bwMode="auto">
            <a:xfrm>
              <a:off x="2273" y="1361"/>
              <a:ext cx="287" cy="5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1" name="Oval 55"/>
            <p:cNvSpPr>
              <a:spLocks noChangeArrowheads="1"/>
            </p:cNvSpPr>
            <p:nvPr/>
          </p:nvSpPr>
          <p:spPr bwMode="auto">
            <a:xfrm>
              <a:off x="2423" y="1651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2" name="Oval 56"/>
            <p:cNvSpPr>
              <a:spLocks noChangeArrowheads="1"/>
            </p:cNvSpPr>
            <p:nvPr/>
          </p:nvSpPr>
          <p:spPr bwMode="auto">
            <a:xfrm>
              <a:off x="2423" y="1765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3" name="Oval 57"/>
            <p:cNvSpPr>
              <a:spLocks noChangeArrowheads="1"/>
            </p:cNvSpPr>
            <p:nvPr/>
          </p:nvSpPr>
          <p:spPr bwMode="auto">
            <a:xfrm>
              <a:off x="2478" y="1409"/>
              <a:ext cx="164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4" name="Oval 58"/>
            <p:cNvSpPr>
              <a:spLocks noChangeArrowheads="1"/>
            </p:cNvSpPr>
            <p:nvPr/>
          </p:nvSpPr>
          <p:spPr bwMode="auto">
            <a:xfrm rot="-4168338">
              <a:off x="2433" y="1792"/>
              <a:ext cx="144" cy="1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6185" name="Oval 59"/>
            <p:cNvSpPr>
              <a:spLocks noChangeArrowheads="1"/>
            </p:cNvSpPr>
            <p:nvPr/>
          </p:nvSpPr>
          <p:spPr bwMode="auto">
            <a:xfrm rot="-8618952">
              <a:off x="2438" y="1651"/>
              <a:ext cx="164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6186" name="Oval 60"/>
            <p:cNvSpPr>
              <a:spLocks noChangeArrowheads="1"/>
            </p:cNvSpPr>
            <p:nvPr/>
          </p:nvSpPr>
          <p:spPr bwMode="auto">
            <a:xfrm>
              <a:off x="2710" y="1699"/>
              <a:ext cx="219" cy="1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44" y="1575"/>
              <a:ext cx="3504" cy="8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sà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endPara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28" y="1006"/>
              <a:ext cx="3464" cy="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ôm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endPara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259013" y="-76200"/>
            <a:ext cx="792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eaLnBrk="1" hangingPunct="1"/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0" y="0"/>
            <a:ext cx="11759610" cy="6858000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WordArt 3"/>
          <p:cNvSpPr>
            <a:spLocks noChangeArrowheads="1" noChangeShapeType="1" noTextEdit="1"/>
          </p:cNvSpPr>
          <p:nvPr/>
        </p:nvSpPr>
        <p:spPr bwMode="auto">
          <a:xfrm>
            <a:off x="2259013" y="4495801"/>
            <a:ext cx="777240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2" name="Picture 4" descr="Ảnh-0010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286000"/>
            <a:ext cx="617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9"/>
          <p:cNvSpPr>
            <a:spLocks noChangeArrowheads="1" noChangeShapeType="1" noTextEdit="1"/>
          </p:cNvSpPr>
          <p:nvPr/>
        </p:nvSpPr>
        <p:spPr bwMode="auto">
          <a:xfrm>
            <a:off x="2979738" y="990601"/>
            <a:ext cx="5943600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2974975" y="90489"/>
            <a:ext cx="6699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Dạy trẻ đọc thơ.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5994" y="950915"/>
            <a:ext cx="3617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9530" y="5294315"/>
            <a:ext cx="449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Ảnh-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20608"/>
            <a:ext cx="6130999" cy="350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600450" y="430283"/>
            <a:ext cx="6130999" cy="103707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7105650" y="1275907"/>
            <a:ext cx="2743200" cy="34198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1524000" y="3325860"/>
            <a:ext cx="62484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ebdings" panose="05030102010509060703" pitchFamily="18" charset="2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141326" name="WordArt 14"/>
          <p:cNvSpPr>
            <a:spLocks noChangeArrowheads="1" noChangeShapeType="1" noTextEdit="1"/>
          </p:cNvSpPr>
          <p:nvPr/>
        </p:nvSpPr>
        <p:spPr bwMode="auto">
          <a:xfrm>
            <a:off x="1981200" y="4533900"/>
            <a:ext cx="8458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0900" y="4695735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WordArt 4"/>
          <p:cNvSpPr>
            <a:spLocks noChangeArrowheads="1" noChangeShapeType="1" noTextEdit="1"/>
          </p:cNvSpPr>
          <p:nvPr/>
        </p:nvSpPr>
        <p:spPr bwMode="auto">
          <a:xfrm>
            <a:off x="1905000" y="3810000"/>
            <a:ext cx="8458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32" y="-303028"/>
            <a:ext cx="594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8474" y="4476307"/>
            <a:ext cx="6060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587796" y="-893135"/>
            <a:ext cx="5638800" cy="7389627"/>
            <a:chOff x="0" y="0"/>
            <a:chExt cx="2880" cy="4320"/>
          </a:xfrm>
        </p:grpSpPr>
        <p:pic>
          <p:nvPicPr>
            <p:cNvPr id="11274" name="Picture 3" descr="Ảnh-00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Rectangle 4"/>
            <p:cNvSpPr>
              <a:spLocks noChangeArrowheads="1"/>
            </p:cNvSpPr>
            <p:nvPr/>
          </p:nvSpPr>
          <p:spPr bwMode="auto">
            <a:xfrm>
              <a:off x="0" y="3408"/>
              <a:ext cx="2736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6" name="Rectangle 5"/>
            <p:cNvSpPr>
              <a:spLocks noChangeArrowheads="1"/>
            </p:cNvSpPr>
            <p:nvPr/>
          </p:nvSpPr>
          <p:spPr bwMode="auto">
            <a:xfrm>
              <a:off x="1344" y="0"/>
              <a:ext cx="1536" cy="3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632" cy="10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267" name="Group 7"/>
          <p:cNvGrpSpPr>
            <a:grpSpLocks/>
          </p:cNvGrpSpPr>
          <p:nvPr/>
        </p:nvGrpSpPr>
        <p:grpSpPr bwMode="auto">
          <a:xfrm>
            <a:off x="5320326" y="-440364"/>
            <a:ext cx="5410200" cy="7239000"/>
            <a:chOff x="3024" y="0"/>
            <a:chExt cx="2736" cy="4320"/>
          </a:xfrm>
        </p:grpSpPr>
        <p:pic>
          <p:nvPicPr>
            <p:cNvPr id="11270" name="Picture 8" descr="Ảnh-0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Rectangle 9"/>
            <p:cNvSpPr>
              <a:spLocks noChangeArrowheads="1"/>
            </p:cNvSpPr>
            <p:nvPr/>
          </p:nvSpPr>
          <p:spPr bwMode="auto">
            <a:xfrm>
              <a:off x="3024" y="0"/>
              <a:ext cx="2736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2" name="Rectangle 10"/>
            <p:cNvSpPr>
              <a:spLocks noChangeArrowheads="1"/>
            </p:cNvSpPr>
            <p:nvPr/>
          </p:nvSpPr>
          <p:spPr bwMode="auto">
            <a:xfrm rot="-5400000">
              <a:off x="1913" y="1817"/>
              <a:ext cx="3614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3" name="Rectangle 11"/>
            <p:cNvSpPr>
              <a:spLocks noChangeArrowheads="1"/>
            </p:cNvSpPr>
            <p:nvPr/>
          </p:nvSpPr>
          <p:spPr bwMode="auto">
            <a:xfrm>
              <a:off x="4272" y="3168"/>
              <a:ext cx="14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Webdings" panose="05030102010509060703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6684" name="WordArt 12"/>
          <p:cNvSpPr>
            <a:spLocks noChangeArrowheads="1" noChangeShapeType="1" noTextEdit="1"/>
          </p:cNvSpPr>
          <p:nvPr/>
        </p:nvSpPr>
        <p:spPr bwMode="auto">
          <a:xfrm>
            <a:off x="2133600" y="4859079"/>
            <a:ext cx="7871637" cy="19989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69" name="Picture 26" descr="3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48" y="2059369"/>
            <a:ext cx="277336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9236" y="5371922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659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  <vt:lpstr>PowerPoint Presentation</vt:lpstr>
      <vt:lpstr>Vậy hai chân trời của con là những ai?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21</cp:revision>
  <dcterms:created xsi:type="dcterms:W3CDTF">2024-09-18T09:50:49Z</dcterms:created>
  <dcterms:modified xsi:type="dcterms:W3CDTF">2024-09-19T09:01:43Z</dcterms:modified>
</cp:coreProperties>
</file>