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5" r:id="rId6"/>
    <p:sldId id="262" r:id="rId7"/>
    <p:sldId id="263" r:id="rId8"/>
    <p:sldId id="264" r:id="rId9"/>
    <p:sldId id="265" r:id="rId10"/>
    <p:sldId id="261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3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4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5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8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0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1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8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6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7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2641-CF62-444D-A732-F4351BFEA2CE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68B0B-4CFE-40AF-8474-28384FFC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9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6946" y="166255"/>
            <a:ext cx="695010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QUẬN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MẦM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KHỐI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Lĩnh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thức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́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gia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đình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Lứa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Mẫu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giáo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 smtClean="0"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̃ B3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Giáo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err="1" smtClean="0">
                <a:latin typeface="Times New Roman" pitchFamily="18" charset="0"/>
                <a:cs typeface="Times New Roman" pitchFamily="18" charset="0"/>
              </a:rPr>
              <a:t>Tuyết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Nhung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         Đào Thị Kim Vui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17" y="838200"/>
            <a:ext cx="181676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tải xuống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52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57359" r="10110"/>
          <a:stretch/>
        </p:blipFill>
        <p:spPr bwMode="auto">
          <a:xfrm>
            <a:off x="0" y="0"/>
            <a:ext cx="4724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7359" r="5213"/>
          <a:stretch/>
        </p:blipFill>
        <p:spPr bwMode="auto">
          <a:xfrm>
            <a:off x="4724400" y="0"/>
            <a:ext cx="441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352801"/>
            <a:ext cx="4419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724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tải xuống 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images (2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Desktop\tải xuống (2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1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Desktop\images (2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8164"/>
            <a:ext cx="4572000" cy="35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828800"/>
            <a:ext cx="338445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mắt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"/>
            <a:ext cx="45720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Administrator\Desktop\tải xuống (2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r="8363" b="4178"/>
          <a:stretch/>
        </p:blipFill>
        <p:spPr bwMode="auto">
          <a:xfrm>
            <a:off x="6927" y="3541712"/>
            <a:ext cx="4572000" cy="33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27" y="3541713"/>
            <a:ext cx="4572000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9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1" y="3505200"/>
            <a:ext cx="4599709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429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58" y="0"/>
            <a:ext cx="458927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44291" cy="335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5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3027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82" y="838200"/>
            <a:ext cx="8826454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đội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Cách chơi:cô chia trẻ thành 4 đội chơi và mỗi lần có 2 đội lên chơi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Luật chơi: lần 1 cô cho trẻ lên chọn hình ảnh các con vật của nhóm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Gia cầm và gia súc( lần 2 hình ảnh thức ăn của mỗi nhóm con vật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gắn lên bảng,mỗi bạn lên chơi chỉ được chọn 1 hình,  trong thời gian 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3 phút đội nào chọn đúng được nhiều hình ảnh hơn đội đó chiến thắng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Trong khi trẻ chơi cô mở nhạc bài “ Đàn gà trong sân “</a:t>
            </a:r>
          </a:p>
        </p:txBody>
      </p:sp>
      <p:pic>
        <p:nvPicPr>
          <p:cNvPr id="4" name="Đàn Gà Con Trong Sân - Nhạc Thiếu Nhi Vui Nhộn - Hoạt Hình Đàn Gà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703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1846936"/>
            <a:ext cx="5312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thúc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699" y="457200"/>
            <a:ext cx="7086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Mục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đích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cầu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</a:p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 :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-Trẻ nêu tên gọi, đặc điểm nổi bật, cách sinh sản,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 sống của một số con vật nuô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gia đình.</a:t>
            </a:r>
          </a:p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câu hỏi của cô rõ ràng mạch lạc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-Rèn kỹ năng quan sát, tư duy, ghi nhớ có chủ 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trẻ.</a:t>
            </a:r>
          </a:p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 :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-Giáo dục trẻ yêu quý, chăm sóc các con vật nuôi trong gia đình.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77" y="1905000"/>
            <a:ext cx="78473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Chuẩn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bị                                                                        </a:t>
            </a:r>
          </a:p>
          <a:p>
            <a:r>
              <a:rPr lang="vi-VN" dirty="0" smtClean="0"/>
              <a:t>*Đồ dùng của cô </a:t>
            </a:r>
          </a:p>
          <a:p>
            <a:r>
              <a:rPr lang="vi-VN" dirty="0" smtClean="0"/>
              <a:t>-Nhạc bài hát " Gà trống, mèo con và cún con" ,lời bài hát "Đàn gà trong sân"</a:t>
            </a:r>
          </a:p>
          <a:p>
            <a:r>
              <a:rPr lang="vi-VN" dirty="0" smtClean="0"/>
              <a:t>-Giáo án PP về nội dung bài học,</a:t>
            </a:r>
          </a:p>
          <a:p>
            <a:r>
              <a:rPr lang="en-US" dirty="0" smtClean="0"/>
              <a:t>-</a:t>
            </a:r>
            <a:r>
              <a:rPr lang="vi-VN" dirty="0" smtClean="0"/>
              <a:t>2 bảng to cho trẻ chơi, hình ảnh các con vật thuộc nhóm gia súc và gia cầm.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8423" y="609600"/>
            <a:ext cx="62071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Hát bài “ Gà trống, mèo con và cún con “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à Trống, Mèo Con và Cún Con - Bài Hát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27" y="2514600"/>
            <a:ext cx="9150926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966" y="304800"/>
            <a:ext cx="5630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các con vật nuôi trong gia đình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ải xuống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tải xuống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42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8747" r="8404" b="15313"/>
          <a:stretch/>
        </p:blipFill>
        <p:spPr bwMode="auto">
          <a:xfrm>
            <a:off x="4800600" y="-1"/>
            <a:ext cx="43434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428999"/>
            <a:ext cx="43434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759" b="27383"/>
          <a:stretch/>
        </p:blipFill>
        <p:spPr bwMode="auto">
          <a:xfrm>
            <a:off x="-1" y="3418606"/>
            <a:ext cx="4800601" cy="342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7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tải xuống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images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images (2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9" y="3352801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\Desktop\tải xuống (1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" y="3352800"/>
            <a:ext cx="46482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361</Words>
  <Application>Microsoft Office PowerPoint</Application>
  <PresentationFormat>On-screen Show (4:3)</PresentationFormat>
  <Paragraphs>38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30</cp:revision>
  <dcterms:created xsi:type="dcterms:W3CDTF">2020-11-28T14:29:29Z</dcterms:created>
  <dcterms:modified xsi:type="dcterms:W3CDTF">2024-08-10T14:33:12Z</dcterms:modified>
</cp:coreProperties>
</file>