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4" r:id="rId4"/>
    <p:sldId id="265" r:id="rId5"/>
    <p:sldId id="256" r:id="rId6"/>
    <p:sldId id="266" r:id="rId7"/>
    <p:sldId id="258" r:id="rId8"/>
    <p:sldId id="259" r:id="rId9"/>
    <p:sldId id="260" r:id="rId10"/>
    <p:sldId id="261" r:id="rId11"/>
    <p:sldId id="267" r:id="rId12"/>
    <p:sldId id="268" r:id="rId13"/>
    <p:sldId id="269" r:id="rId14"/>
    <p:sldId id="271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519E-FE26-41F5-9AD1-B9DF9BA52AC0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C5CC-7425-411A-9131-09CC9BAD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8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519E-FE26-41F5-9AD1-B9DF9BA52AC0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C5CC-7425-411A-9131-09CC9BAD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07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519E-FE26-41F5-9AD1-B9DF9BA52AC0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C5CC-7425-411A-9131-09CC9BAD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69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519E-FE26-41F5-9AD1-B9DF9BA52AC0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C5CC-7425-411A-9131-09CC9BAD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002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519E-FE26-41F5-9AD1-B9DF9BA52AC0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C5CC-7425-411A-9131-09CC9BAD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9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519E-FE26-41F5-9AD1-B9DF9BA52AC0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C5CC-7425-411A-9131-09CC9BAD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21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519E-FE26-41F5-9AD1-B9DF9BA52AC0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C5CC-7425-411A-9131-09CC9BAD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08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519E-FE26-41F5-9AD1-B9DF9BA52AC0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C5CC-7425-411A-9131-09CC9BAD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34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519E-FE26-41F5-9AD1-B9DF9BA52AC0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C5CC-7425-411A-9131-09CC9BAD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5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519E-FE26-41F5-9AD1-B9DF9BA52AC0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C5CC-7425-411A-9131-09CC9BAD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519E-FE26-41F5-9AD1-B9DF9BA52AC0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C5CC-7425-411A-9131-09CC9BAD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4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E519E-FE26-41F5-9AD1-B9DF9BA52AC0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2C5CC-7425-411A-9131-09CC9BAD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hình nền giáo án\61d6f66bbb2b4633e1c7b1851060f7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26694" y="1371600"/>
            <a:ext cx="4414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ỦY BAN NHÂN DÂN QU</a:t>
            </a:r>
            <a:r>
              <a:rPr lang="vi-V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ẬN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BIÊN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ƯỜNG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ẦM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NON C</a:t>
            </a:r>
            <a:r>
              <a:rPr lang="vi-V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Ự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KH</a:t>
            </a:r>
            <a:r>
              <a:rPr lang="vi-V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ỐI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1019" y="2590800"/>
            <a:ext cx="6985759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ÁO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ÁN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PH</a:t>
            </a:r>
            <a:r>
              <a:rPr 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ÁT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TRI</a:t>
            </a:r>
            <a:r>
              <a:rPr 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ỂN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NGÔN NG</a:t>
            </a:r>
            <a:r>
              <a:rPr 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Ữ</a:t>
            </a:r>
            <a:endParaRPr lang="en-US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ề</a:t>
            </a:r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ài</a:t>
            </a:r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“ Chi</a:t>
            </a:r>
            <a:r>
              <a:rPr lang="vi-VN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ếc</a:t>
            </a:r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ồ</a:t>
            </a:r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ứa</a:t>
            </a:r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vi-VN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ổi</a:t>
            </a:r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: MG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r>
              <a:rPr lang="en-US" sz="36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4- 5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vi-VN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ổi</a:t>
            </a:r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áo</a:t>
            </a:r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NĂM H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ỌC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2023-2024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14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0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810000" y="0"/>
            <a:ext cx="4876800" cy="1066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òn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h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ọc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đúng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ờ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25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270301"/>
            <a:ext cx="72042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ìm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hi</a:t>
            </a:r>
            <a:r>
              <a:rPr lang="vi-VN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ểu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ội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b</a:t>
            </a:r>
            <a:r>
              <a:rPr lang="vi-VN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ài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03960" y="1101298"/>
            <a:ext cx="6954908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ài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ói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ề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đồ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ùng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ì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03960" y="2362200"/>
            <a:ext cx="6954908" cy="10668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ồng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ồ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áo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ức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ế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ào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34440" y="3733800"/>
            <a:ext cx="6924428" cy="1066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ồng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ồ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reng,reng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để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àm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ì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19200" y="5105400"/>
            <a:ext cx="6939668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Chi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ếc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ồ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đã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úp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é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ế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ào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29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D:\hình nền giáo án\Cac-cach-trang-tri-duong-vien-dep-va-thu-hut-nhat-anh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1443841"/>
            <a:ext cx="7543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ÁO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ỤC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qua b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ài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</a:t>
            </a:r>
            <a:r>
              <a:rPr lang="vi-VN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ếc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ồ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à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mu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ốn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ắc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ở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ác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é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ãy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bi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ết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ý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ếc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ồ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, bi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ết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ữ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ìn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à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ịch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ợm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àm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ỏng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ồ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ởi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ì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ếc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ồ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à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ười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ạn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ới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đình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n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ó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úp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áo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ức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để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ố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ẹ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ậy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ớm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 l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àm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òn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é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ậy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ớm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 h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ọc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3034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8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hình nền giáo án\fca578a36bec71eda540cdc01dfbba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1566148"/>
            <a:ext cx="3844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ả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ớp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đọc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2 l</a:t>
            </a:r>
            <a:r>
              <a:rPr lang="vi-VN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ần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2633692"/>
            <a:ext cx="3563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ua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ữa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ác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ổ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3745467"/>
            <a:ext cx="5394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óm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ạn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b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ạn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ái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đọc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6909" y="4657040"/>
            <a:ext cx="3514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á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ẻ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đọc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14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84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457200"/>
            <a:ext cx="8534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Chiếc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ồ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ếc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ồ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áo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ức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, chi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ếc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ồ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ắc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ạy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ớm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để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 h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ọc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đúng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ờ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ràng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ẻ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bi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ết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ý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ác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đồ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ật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đình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342900" indent="-342900">
              <a:buAutoNum type="arabicPeriod"/>
            </a:pP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ẻ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ặc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ục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ọn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àng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111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hình nền giáo án\nen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2951" y="457200"/>
            <a:ext cx="77990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</a:t>
            </a:r>
            <a:r>
              <a:rPr lang="vi-V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ẠT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ỘNG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 : </a:t>
            </a:r>
            <a:r>
              <a:rPr lang="vi-V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ỔN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ỊNH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51" y="1288197"/>
            <a:ext cx="7566025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2380297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335" y="2388414"/>
            <a:ext cx="3850665" cy="213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23" y="477583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4642485"/>
            <a:ext cx="3340875" cy="208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366" y="449294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38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hình nền giáo án\Hình-nền-powerpoint-chủ-đề-mầm-non-cực-đẹp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881396"/>
            <a:ext cx="941636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</a:t>
            </a:r>
            <a:r>
              <a:rPr lang="vi-V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ẠT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Đ</a:t>
            </a:r>
            <a:r>
              <a:rPr lang="vi-V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ỘNG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NGHE CÔ Đ</a:t>
            </a:r>
            <a:r>
              <a:rPr lang="vi-V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ỌC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V</a:t>
            </a:r>
            <a:r>
              <a:rPr lang="vi-V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À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  <a:r>
              <a:rPr lang="vi-V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ÌM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HI</a:t>
            </a:r>
            <a:r>
              <a:rPr lang="vi-V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ỂU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N</a:t>
            </a:r>
            <a:r>
              <a:rPr lang="vi-V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ỘI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DUNG B</a:t>
            </a:r>
            <a:r>
              <a:rPr lang="vi-V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ÀI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TH</a:t>
            </a:r>
            <a:r>
              <a:rPr lang="vi-V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Ơ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042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0"/>
            <a:ext cx="9080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28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0"/>
            <a:ext cx="914670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876800" y="304800"/>
            <a:ext cx="4267200" cy="1447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say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ủ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ả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ờ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ồi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5843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1371600"/>
            <a:ext cx="9079423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981200" y="381000"/>
            <a:ext cx="5410200" cy="990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ú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ồ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ắc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R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D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ậy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30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1" y="1295400"/>
            <a:ext cx="9113519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339340" y="304800"/>
            <a:ext cx="4495800" cy="990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à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ống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ậy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ớm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63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85" y="0"/>
            <a:ext cx="91946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905000" y="228600"/>
            <a:ext cx="5943600" cy="1066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èo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ười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ủ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987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547</Words>
  <Application>Microsoft Office PowerPoint</Application>
  <PresentationFormat>On-screen Show (4:3)</PresentationFormat>
  <Paragraphs>48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11</cp:revision>
  <dcterms:created xsi:type="dcterms:W3CDTF">2021-11-13T13:18:03Z</dcterms:created>
  <dcterms:modified xsi:type="dcterms:W3CDTF">2024-08-12T06:02:21Z</dcterms:modified>
</cp:coreProperties>
</file>