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95" r:id="rId3"/>
    <p:sldId id="259" r:id="rId4"/>
    <p:sldId id="261" r:id="rId5"/>
    <p:sldId id="263" r:id="rId6"/>
    <p:sldId id="265" r:id="rId7"/>
    <p:sldId id="267" r:id="rId8"/>
    <p:sldId id="271" r:id="rId9"/>
    <p:sldId id="273" r:id="rId10"/>
    <p:sldId id="275" r:id="rId11"/>
    <p:sldId id="277" r:id="rId12"/>
    <p:sldId id="279" r:id="rId13"/>
    <p:sldId id="281" r:id="rId14"/>
    <p:sldId id="283" r:id="rId15"/>
    <p:sldId id="285" r:id="rId16"/>
    <p:sldId id="287" r:id="rId17"/>
    <p:sldId id="289" r:id="rId18"/>
    <p:sldId id="291" r:id="rId19"/>
    <p:sldId id="2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9BD0E2-E951-44E6-A169-91548F3F043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vi-VN"/>
        </a:p>
      </dgm:t>
    </dgm:pt>
    <dgm:pt modelId="{41B79E07-CD5C-49C3-8421-1B1974757F45}">
      <dgm:prSet/>
      <dgm:spPr/>
      <dgm:t>
        <a:bodyPr/>
        <a:lstStyle/>
        <a:p>
          <a:pPr rtl="0"/>
          <a:r>
            <a:rPr lang="en-US" b="1" baseline="0" dirty="0" err="1" smtClean="0">
              <a:latin typeface="Times New Roman" panose="02020603050405020304" pitchFamily="18" charset="0"/>
              <a:cs typeface="Times New Roman" panose="02020603050405020304" pitchFamily="18" charset="0"/>
            </a:rPr>
            <a:t>Hoạt</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động</a:t>
          </a:r>
          <a:r>
            <a:rPr lang="en-US" b="1" baseline="0" dirty="0" smtClean="0">
              <a:latin typeface="Times New Roman" panose="02020603050405020304" pitchFamily="18" charset="0"/>
              <a:cs typeface="Times New Roman" panose="02020603050405020304" pitchFamily="18" charset="0"/>
            </a:rPr>
            <a:t> 3: So </a:t>
          </a:r>
          <a:r>
            <a:rPr lang="en-US" b="1" baseline="0" dirty="0" err="1" smtClean="0">
              <a:latin typeface="Times New Roman" panose="02020603050405020304" pitchFamily="18" charset="0"/>
              <a:cs typeface="Times New Roman" panose="02020603050405020304" pitchFamily="18" charset="0"/>
            </a:rPr>
            <a:t>sánh</a:t>
          </a:r>
          <a:r>
            <a:rPr lang="en-US" b="1" baseline="0" dirty="0" smtClean="0">
              <a:latin typeface="Times New Roman" panose="02020603050405020304" pitchFamily="18" charset="0"/>
              <a:cs typeface="Times New Roman" panose="02020603050405020304" pitchFamily="18" charset="0"/>
            </a:rPr>
            <a:t> – </a:t>
          </a:r>
          <a:r>
            <a:rPr lang="en-US" b="1" baseline="0" dirty="0" err="1" smtClean="0">
              <a:latin typeface="Times New Roman" panose="02020603050405020304" pitchFamily="18" charset="0"/>
              <a:cs typeface="Times New Roman" panose="02020603050405020304" pitchFamily="18" charset="0"/>
            </a:rPr>
            <a:t>Phân</a:t>
          </a:r>
          <a:r>
            <a:rPr lang="en-US" b="1" baseline="0" dirty="0" smtClean="0">
              <a:latin typeface="Times New Roman" panose="02020603050405020304" pitchFamily="18" charset="0"/>
              <a:cs typeface="Times New Roman" panose="02020603050405020304" pitchFamily="18" charset="0"/>
            </a:rPr>
            <a:t> </a:t>
          </a:r>
          <a:r>
            <a:rPr lang="en-US" b="1" baseline="0" dirty="0" err="1" smtClean="0">
              <a:latin typeface="Times New Roman" panose="02020603050405020304" pitchFamily="18" charset="0"/>
              <a:cs typeface="Times New Roman" panose="02020603050405020304" pitchFamily="18" charset="0"/>
            </a:rPr>
            <a:t>loại</a:t>
          </a:r>
          <a:endParaRPr lang="vi-VN" dirty="0">
            <a:latin typeface="Times New Roman" panose="02020603050405020304" pitchFamily="18" charset="0"/>
            <a:cs typeface="Times New Roman" panose="02020603050405020304" pitchFamily="18" charset="0"/>
          </a:endParaRPr>
        </a:p>
      </dgm:t>
    </dgm:pt>
    <dgm:pt modelId="{FDA9B51D-384A-4E26-9FCC-85E53933691A}" type="parTrans" cxnId="{14A8847C-B4E4-4622-AD60-87C16DCAF850}">
      <dgm:prSet/>
      <dgm:spPr/>
      <dgm:t>
        <a:bodyPr/>
        <a:lstStyle/>
        <a:p>
          <a:endParaRPr lang="vi-VN"/>
        </a:p>
      </dgm:t>
    </dgm:pt>
    <dgm:pt modelId="{E3570FB8-BF13-4863-A68D-4A82CAD771D9}" type="sibTrans" cxnId="{14A8847C-B4E4-4622-AD60-87C16DCAF850}">
      <dgm:prSet/>
      <dgm:spPr/>
      <dgm:t>
        <a:bodyPr/>
        <a:lstStyle/>
        <a:p>
          <a:endParaRPr lang="vi-VN"/>
        </a:p>
      </dgm:t>
    </dgm:pt>
    <dgm:pt modelId="{686D4E5E-7E72-4366-937E-452CC8AF8F01}" type="pres">
      <dgm:prSet presAssocID="{6A9BD0E2-E951-44E6-A169-91548F3F0438}" presName="linear" presStyleCnt="0">
        <dgm:presLayoutVars>
          <dgm:animLvl val="lvl"/>
          <dgm:resizeHandles val="exact"/>
        </dgm:presLayoutVars>
      </dgm:prSet>
      <dgm:spPr/>
      <dgm:t>
        <a:bodyPr/>
        <a:lstStyle/>
        <a:p>
          <a:endParaRPr lang="vi-VN"/>
        </a:p>
      </dgm:t>
    </dgm:pt>
    <dgm:pt modelId="{6C0D4329-7E23-4E17-B16E-6EDFBD5CCC18}" type="pres">
      <dgm:prSet presAssocID="{41B79E07-CD5C-49C3-8421-1B1974757F45}" presName="parentText" presStyleLbl="node1" presStyleIdx="0" presStyleCnt="1">
        <dgm:presLayoutVars>
          <dgm:chMax val="0"/>
          <dgm:bulletEnabled val="1"/>
        </dgm:presLayoutVars>
      </dgm:prSet>
      <dgm:spPr/>
      <dgm:t>
        <a:bodyPr/>
        <a:lstStyle/>
        <a:p>
          <a:endParaRPr lang="vi-VN"/>
        </a:p>
      </dgm:t>
    </dgm:pt>
  </dgm:ptLst>
  <dgm:cxnLst>
    <dgm:cxn modelId="{14A8847C-B4E4-4622-AD60-87C16DCAF850}" srcId="{6A9BD0E2-E951-44E6-A169-91548F3F0438}" destId="{41B79E07-CD5C-49C3-8421-1B1974757F45}" srcOrd="0" destOrd="0" parTransId="{FDA9B51D-384A-4E26-9FCC-85E53933691A}" sibTransId="{E3570FB8-BF13-4863-A68D-4A82CAD771D9}"/>
    <dgm:cxn modelId="{33D74F87-B38A-4C9F-8EC6-C6E93AA7734E}" type="presOf" srcId="{41B79E07-CD5C-49C3-8421-1B1974757F45}" destId="{6C0D4329-7E23-4E17-B16E-6EDFBD5CCC18}" srcOrd="0" destOrd="0" presId="urn:microsoft.com/office/officeart/2005/8/layout/vList2"/>
    <dgm:cxn modelId="{788D25D3-BBA6-4646-9166-D3BA0724D105}" type="presOf" srcId="{6A9BD0E2-E951-44E6-A169-91548F3F0438}" destId="{686D4E5E-7E72-4366-937E-452CC8AF8F01}" srcOrd="0" destOrd="0" presId="urn:microsoft.com/office/officeart/2005/8/layout/vList2"/>
    <dgm:cxn modelId="{1166E713-6830-4BB5-ACD8-58D8A7B7E4F1}" type="presParOf" srcId="{686D4E5E-7E72-4366-937E-452CC8AF8F01}" destId="{6C0D4329-7E23-4E17-B16E-6EDFBD5CCC1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130AB-D9AC-41B4-9250-3BFF6E63EB71}"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20020-3F7B-4A51-8C4D-C73EFE227AF1}" type="slidenum">
              <a:rPr lang="en-US" smtClean="0"/>
              <a:t>‹#›</a:t>
            </a:fld>
            <a:endParaRPr lang="en-US"/>
          </a:p>
        </p:txBody>
      </p:sp>
    </p:spTree>
    <p:extLst>
      <p:ext uri="{BB962C8B-B14F-4D97-AF65-F5344CB8AC3E}">
        <p14:creationId xmlns:p14="http://schemas.microsoft.com/office/powerpoint/2010/main" val="647129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636073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7FDCE4-CDAA-4E58-A544-C57AB152119B}"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169273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7FDCE4-CDAA-4E58-A544-C57AB152119B}"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226514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7FDCE4-CDAA-4E58-A544-C57AB152119B}"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1009913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smtClean="0"/>
            </a:lvl1pPr>
          </a:lstStyle>
          <a:p>
            <a:pPr>
              <a:defRPr/>
            </a:pPr>
            <a:fld id="{B0C8D05D-E6D1-4BE9-A3CA-99106EED96E3}" type="slidenum">
              <a:rPr lang="en-US" altLang="en-US"/>
              <a:pPr>
                <a:defRPr/>
              </a:pPr>
              <a:t>‹#›</a:t>
            </a:fld>
            <a:endParaRPr lang="en-US" altLang="en-US"/>
          </a:p>
        </p:txBody>
      </p:sp>
    </p:spTree>
    <p:extLst>
      <p:ext uri="{BB962C8B-B14F-4D97-AF65-F5344CB8AC3E}">
        <p14:creationId xmlns:p14="http://schemas.microsoft.com/office/powerpoint/2010/main" val="15248278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7FDCE4-CDAA-4E58-A544-C57AB152119B}"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43417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7FDCE4-CDAA-4E58-A544-C57AB152119B}"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308069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7FDCE4-CDAA-4E58-A544-C57AB152119B}"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376089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7FDCE4-CDAA-4E58-A544-C57AB152119B}" type="datetimeFigureOut">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166882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7FDCE4-CDAA-4E58-A544-C57AB152119B}" type="datetimeFigureOut">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70438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FDCE4-CDAA-4E58-A544-C57AB152119B}" type="datetimeFigureOut">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87054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7FDCE4-CDAA-4E58-A544-C57AB152119B}"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65174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7FDCE4-CDAA-4E58-A544-C57AB152119B}"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A424A-EADD-4EA6-92E8-01D730ACD7C9}" type="slidenum">
              <a:rPr lang="en-US" smtClean="0"/>
              <a:t>‹#›</a:t>
            </a:fld>
            <a:endParaRPr lang="en-US"/>
          </a:p>
        </p:txBody>
      </p:sp>
    </p:spTree>
    <p:extLst>
      <p:ext uri="{BB962C8B-B14F-4D97-AF65-F5344CB8AC3E}">
        <p14:creationId xmlns:p14="http://schemas.microsoft.com/office/powerpoint/2010/main" val="3257513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FDCE4-CDAA-4E58-A544-C57AB152119B}" type="datetimeFigureOut">
              <a:rPr lang="en-US" smtClean="0"/>
              <a:t>8/13/2024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A424A-EADD-4EA6-92E8-01D730ACD7C9}" type="slidenum">
              <a:rPr lang="en-US" smtClean="0"/>
              <a:t>‹#›</a:t>
            </a:fld>
            <a:endParaRPr lang="en-US"/>
          </a:p>
        </p:txBody>
      </p:sp>
    </p:spTree>
    <p:extLst>
      <p:ext uri="{BB962C8B-B14F-4D97-AF65-F5344CB8AC3E}">
        <p14:creationId xmlns:p14="http://schemas.microsoft.com/office/powerpoint/2010/main" val="4083322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6" name="TextBox 5"/>
          <p:cNvSpPr txBox="1"/>
          <p:nvPr/>
        </p:nvSpPr>
        <p:spPr>
          <a:xfrm>
            <a:off x="2152547" y="365125"/>
            <a:ext cx="8290304" cy="707886"/>
          </a:xfrm>
          <a:prstGeom prst="rect">
            <a:avLst/>
          </a:prstGeom>
          <a:noFill/>
        </p:spPr>
        <p:txBody>
          <a:bodyPr wrap="square" rtlCol="0">
            <a:spAutoFit/>
          </a:bodyPr>
          <a:lstStyle/>
          <a:p>
            <a:pPr algn="ctr"/>
            <a:r>
              <a:rPr lang="en-US" sz="2000" b="1">
                <a:solidFill>
                  <a:srgbClr val="002060"/>
                </a:solidFill>
                <a:latin typeface="Times New Roman" pitchFamily="18" charset="0"/>
                <a:cs typeface="Times New Roman" pitchFamily="18" charset="0"/>
              </a:rPr>
              <a:t>ỦY BAN NHÂN DÂN QUẬN LONG BIÊN</a:t>
            </a:r>
            <a:endParaRPr lang="vi-VN" sz="2000" b="1">
              <a:solidFill>
                <a:srgbClr val="002060"/>
              </a:solidFill>
              <a:latin typeface="Times New Roman" pitchFamily="18" charset="0"/>
              <a:cs typeface="Times New Roman" pitchFamily="18" charset="0"/>
            </a:endParaRPr>
          </a:p>
          <a:p>
            <a:pPr algn="ctr"/>
            <a:r>
              <a:rPr lang="vi-VN" sz="2000" b="1">
                <a:solidFill>
                  <a:srgbClr val="002060"/>
                </a:solidFill>
                <a:latin typeface="Times New Roman" pitchFamily="18" charset="0"/>
                <a:cs typeface="Times New Roman" pitchFamily="18" charset="0"/>
              </a:rPr>
              <a:t>TRƯỜNG MẦM NON </a:t>
            </a:r>
            <a:r>
              <a:rPr lang="en-US" sz="2000" b="1">
                <a:solidFill>
                  <a:srgbClr val="002060"/>
                </a:solidFill>
                <a:latin typeface="Times New Roman" pitchFamily="18" charset="0"/>
                <a:cs typeface="Times New Roman" pitchFamily="18" charset="0"/>
              </a:rPr>
              <a:t>CỰ KHỐI </a:t>
            </a:r>
            <a:endParaRPr lang="en-US" sz="2000" b="1" dirty="0">
              <a:solidFill>
                <a:srgbClr val="002060"/>
              </a:solidFill>
              <a:latin typeface="Times New Roman" pitchFamily="18" charset="0"/>
              <a:cs typeface="Times New Roman" pitchFamily="18" charset="0"/>
            </a:endParaRPr>
          </a:p>
        </p:txBody>
      </p:sp>
      <p:sp>
        <p:nvSpPr>
          <p:cNvPr id="7" name="TextBox 6"/>
          <p:cNvSpPr txBox="1"/>
          <p:nvPr/>
        </p:nvSpPr>
        <p:spPr>
          <a:xfrm>
            <a:off x="1191986" y="4766320"/>
            <a:ext cx="8341565" cy="584775"/>
          </a:xfrm>
          <a:prstGeom prst="rect">
            <a:avLst/>
          </a:prstGeom>
          <a:noFill/>
        </p:spPr>
        <p:txBody>
          <a:bodyPr wrap="square" rtlCol="0">
            <a:spAutoFit/>
          </a:bodyPr>
          <a:lstStyle/>
          <a:p>
            <a:pPr algn="ctr"/>
            <a:endParaRPr lang="en-US" sz="3200" b="1" dirty="0">
              <a:solidFill>
                <a:srgbClr val="0070C0"/>
              </a:solidFill>
              <a:latin typeface="Times New Roman" pitchFamily="18" charset="0"/>
              <a:cs typeface="Times New Roman" pitchFamily="18" charset="0"/>
            </a:endParaRPr>
          </a:p>
        </p:txBody>
      </p:sp>
      <p:sp>
        <p:nvSpPr>
          <p:cNvPr id="8" name="TextBox 7"/>
          <p:cNvSpPr txBox="1"/>
          <p:nvPr/>
        </p:nvSpPr>
        <p:spPr>
          <a:xfrm>
            <a:off x="2275010" y="1550809"/>
            <a:ext cx="7345240" cy="4770537"/>
          </a:xfrm>
          <a:prstGeom prst="rect">
            <a:avLst/>
          </a:prstGeom>
          <a:noFill/>
        </p:spPr>
        <p:txBody>
          <a:bodyPr wrap="square" rtlCol="0">
            <a:spAutoFit/>
          </a:bodyPr>
          <a:lstStyle/>
          <a:p>
            <a:pPr algn="ctr">
              <a:tabLst>
                <a:tab pos="685800" algn="l"/>
                <a:tab pos="2985770" algn="ctr"/>
              </a:tabLst>
            </a:pPr>
            <a:endParaRPr lang="en-US" sz="2800" b="1" dirty="0" smtClean="0">
              <a:solidFill>
                <a:srgbClr val="C00000"/>
              </a:solidFill>
              <a:latin typeface="Times New Roman"/>
              <a:ea typeface="Times New Roman"/>
            </a:endParaRPr>
          </a:p>
          <a:p>
            <a:pPr algn="ctr">
              <a:tabLst>
                <a:tab pos="685800" algn="l"/>
                <a:tab pos="2985770" algn="ctr"/>
              </a:tabLst>
            </a:pPr>
            <a:endParaRPr lang="en-US" sz="2800" b="1" dirty="0">
              <a:solidFill>
                <a:srgbClr val="C00000"/>
              </a:solidFill>
              <a:latin typeface="Times New Roman"/>
              <a:ea typeface="Times New Roman"/>
            </a:endParaRPr>
          </a:p>
          <a:p>
            <a:pPr algn="ctr">
              <a:tabLst>
                <a:tab pos="685800" algn="l"/>
                <a:tab pos="2985770" algn="ctr"/>
              </a:tabLst>
            </a:pPr>
            <a:endParaRPr lang="en-US" sz="2800" b="1" dirty="0" smtClean="0">
              <a:solidFill>
                <a:srgbClr val="C00000"/>
              </a:solidFill>
              <a:latin typeface="Times New Roman"/>
              <a:ea typeface="Times New Roman"/>
            </a:endParaRPr>
          </a:p>
          <a:p>
            <a:pPr algn="ctr">
              <a:tabLst>
                <a:tab pos="685800" algn="l"/>
                <a:tab pos="2985770" algn="ctr"/>
              </a:tabLst>
            </a:pPr>
            <a:r>
              <a:rPr lang="en-US" sz="2400" b="1" kern="0" dirty="0" smtClean="0">
                <a:solidFill>
                  <a:srgbClr val="C00000"/>
                </a:solidFill>
                <a:latin typeface="Times New Roman"/>
                <a:cs typeface="Times New Roman" pitchFamily="18" charset="0"/>
              </a:rPr>
              <a:t>LĨNH VỰC:PHÁT TRIỂN </a:t>
            </a:r>
            <a:r>
              <a:rPr lang="vi-VN" sz="2400" b="1" kern="0" dirty="0" smtClean="0">
                <a:solidFill>
                  <a:srgbClr val="C00000"/>
                </a:solidFill>
                <a:latin typeface="Times New Roman"/>
                <a:cs typeface="Times New Roman" pitchFamily="18" charset="0"/>
              </a:rPr>
              <a:t>NHẬN THỨC </a:t>
            </a:r>
            <a:endParaRPr lang="en-US" sz="2400" b="1" kern="0" dirty="0" smtClean="0">
              <a:solidFill>
                <a:srgbClr val="C00000"/>
              </a:solidFill>
              <a:latin typeface="Times New Roman"/>
              <a:cs typeface="Times New Roman" pitchFamily="18" charset="0"/>
            </a:endParaRPr>
          </a:p>
          <a:p>
            <a:pPr algn="ctr">
              <a:tabLst>
                <a:tab pos="685800" algn="l"/>
                <a:tab pos="2985770" algn="ctr"/>
              </a:tabLst>
            </a:pPr>
            <a:endParaRPr lang="en-US" sz="3600" b="1" kern="0" dirty="0">
              <a:solidFill>
                <a:srgbClr val="C00000"/>
              </a:solidFill>
              <a:latin typeface="Times New Roman"/>
              <a:cs typeface="Times New Roman" pitchFamily="18" charset="0"/>
            </a:endParaRPr>
          </a:p>
          <a:p>
            <a:pPr algn="ctr">
              <a:tabLst>
                <a:tab pos="685800" algn="l"/>
                <a:tab pos="2985770" algn="ctr"/>
              </a:tabLst>
            </a:pPr>
            <a:r>
              <a:rPr lang="en-US" sz="2400" b="1" kern="0" dirty="0" err="1" smtClean="0">
                <a:solidFill>
                  <a:srgbClr val="002060"/>
                </a:solidFill>
                <a:latin typeface="Times New Roman"/>
                <a:cs typeface="Times New Roman" pitchFamily="18" charset="0"/>
              </a:rPr>
              <a:t>Đề</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tài</a:t>
            </a:r>
            <a:r>
              <a:rPr lang="en-US" sz="2400" b="1" kern="0" dirty="0" smtClean="0">
                <a:solidFill>
                  <a:srgbClr val="002060"/>
                </a:solidFill>
                <a:latin typeface="Times New Roman"/>
                <a:cs typeface="Times New Roman" pitchFamily="18" charset="0"/>
              </a:rPr>
              <a:t> : </a:t>
            </a:r>
            <a:r>
              <a:rPr lang="en-US" sz="2400" b="1" kern="0" dirty="0" err="1" smtClean="0">
                <a:solidFill>
                  <a:srgbClr val="002060"/>
                </a:solidFill>
                <a:latin typeface="Times New Roman"/>
                <a:cs typeface="Times New Roman" pitchFamily="18" charset="0"/>
              </a:rPr>
              <a:t>Một</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Số</a:t>
            </a:r>
            <a:r>
              <a:rPr lang="en-US" sz="2400" b="1" kern="0" dirty="0" smtClean="0">
                <a:solidFill>
                  <a:srgbClr val="002060"/>
                </a:solidFill>
                <a:latin typeface="Times New Roman"/>
                <a:cs typeface="Times New Roman" pitchFamily="18" charset="0"/>
              </a:rPr>
              <a:t> Con </a:t>
            </a:r>
            <a:r>
              <a:rPr lang="en-US" sz="2400" b="1" kern="0" dirty="0" err="1" smtClean="0">
                <a:solidFill>
                  <a:srgbClr val="002060"/>
                </a:solidFill>
                <a:latin typeface="Times New Roman"/>
                <a:cs typeface="Times New Roman" pitchFamily="18" charset="0"/>
              </a:rPr>
              <a:t>Vật</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Nuôi</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Trong</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Gia</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Đình</a:t>
            </a:r>
            <a:r>
              <a:rPr lang="en-US" sz="2400" b="1" kern="0" dirty="0" smtClean="0">
                <a:solidFill>
                  <a:srgbClr val="002060"/>
                </a:solidFill>
                <a:latin typeface="Times New Roman"/>
                <a:cs typeface="Times New Roman" pitchFamily="18" charset="0"/>
              </a:rPr>
              <a:t>.</a:t>
            </a:r>
          </a:p>
          <a:p>
            <a:pPr algn="ctr">
              <a:tabLst>
                <a:tab pos="685800" algn="l"/>
                <a:tab pos="2985770" algn="ctr"/>
              </a:tabLst>
            </a:pP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Lứa</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tuổi</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Trẻ</a:t>
            </a:r>
            <a:r>
              <a:rPr lang="en-US" sz="2400" b="1" kern="0" dirty="0" smtClean="0">
                <a:solidFill>
                  <a:srgbClr val="002060"/>
                </a:solidFill>
                <a:latin typeface="Times New Roman"/>
                <a:cs typeface="Times New Roman" pitchFamily="18" charset="0"/>
              </a:rPr>
              <a:t> (3-4 </a:t>
            </a:r>
            <a:r>
              <a:rPr lang="en-US" sz="2400" b="1" kern="0" dirty="0" err="1" smtClean="0">
                <a:solidFill>
                  <a:srgbClr val="002060"/>
                </a:solidFill>
                <a:latin typeface="Times New Roman"/>
                <a:cs typeface="Times New Roman" pitchFamily="18" charset="0"/>
              </a:rPr>
              <a:t>tuổi</a:t>
            </a:r>
            <a:r>
              <a:rPr lang="en-US" sz="2400" b="1" kern="0" dirty="0" smtClean="0">
                <a:solidFill>
                  <a:srgbClr val="002060"/>
                </a:solidFill>
                <a:latin typeface="Times New Roman"/>
                <a:cs typeface="Times New Roman" pitchFamily="18" charset="0"/>
              </a:rPr>
              <a:t>) </a:t>
            </a:r>
          </a:p>
          <a:p>
            <a:pPr algn="ctr">
              <a:tabLst>
                <a:tab pos="685800" algn="l"/>
                <a:tab pos="2985770" algn="ctr"/>
              </a:tabLst>
            </a:pPr>
            <a:r>
              <a:rPr lang="en-US" sz="2400" b="1" kern="0" dirty="0" err="1" smtClean="0">
                <a:solidFill>
                  <a:srgbClr val="002060"/>
                </a:solidFill>
                <a:latin typeface="Times New Roman"/>
                <a:cs typeface="Times New Roman" pitchFamily="18" charset="0"/>
              </a:rPr>
              <a:t>Giáo</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Viên:Đào</a:t>
            </a:r>
            <a:r>
              <a:rPr lang="en-US" sz="2400" b="1" kern="0" dirty="0" smtClean="0">
                <a:solidFill>
                  <a:srgbClr val="002060"/>
                </a:solidFill>
                <a:latin typeface="Times New Roman"/>
                <a:cs typeface="Times New Roman" pitchFamily="18" charset="0"/>
              </a:rPr>
              <a:t> Thu </a:t>
            </a:r>
            <a:r>
              <a:rPr lang="en-US" sz="2400" b="1" kern="0" dirty="0" err="1" smtClean="0">
                <a:solidFill>
                  <a:srgbClr val="002060"/>
                </a:solidFill>
                <a:latin typeface="Times New Roman"/>
                <a:cs typeface="Times New Roman" pitchFamily="18" charset="0"/>
              </a:rPr>
              <a:t>Trang</a:t>
            </a:r>
            <a:r>
              <a:rPr lang="en-US" sz="2400" b="1" kern="0" dirty="0" smtClean="0">
                <a:solidFill>
                  <a:srgbClr val="002060"/>
                </a:solidFill>
                <a:latin typeface="Times New Roman"/>
                <a:cs typeface="Times New Roman" pitchFamily="18" charset="0"/>
              </a:rPr>
              <a:t>.</a:t>
            </a:r>
            <a:r>
              <a:rPr lang="vi-VN" sz="2400" b="1" kern="0" dirty="0" smtClean="0">
                <a:solidFill>
                  <a:srgbClr val="002060"/>
                </a:solidFill>
                <a:latin typeface="Times New Roman"/>
                <a:cs typeface="Times New Roman" pitchFamily="18" charset="0"/>
              </a:rPr>
              <a:t> </a:t>
            </a:r>
            <a:r>
              <a:rPr lang="en-US" sz="2400" b="1" kern="0" dirty="0" smtClean="0">
                <a:solidFill>
                  <a:srgbClr val="002060"/>
                </a:solidFill>
                <a:latin typeface="Times New Roman"/>
                <a:cs typeface="Times New Roman" pitchFamily="18" charset="0"/>
              </a:rPr>
              <a:t> </a:t>
            </a:r>
            <a:endParaRPr lang="en-US" sz="2400" b="1" kern="0" dirty="0" smtClean="0">
              <a:solidFill>
                <a:srgbClr val="002060"/>
              </a:solidFill>
              <a:latin typeface="Times New Roman"/>
              <a:cs typeface="Times New Roman" pitchFamily="18" charset="0"/>
            </a:endParaRPr>
          </a:p>
          <a:p>
            <a:pPr algn="ctr">
              <a:tabLst>
                <a:tab pos="685800" algn="l"/>
                <a:tab pos="2985770" algn="ctr"/>
              </a:tabLst>
            </a:pP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Phan</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Thị</a:t>
            </a:r>
            <a:r>
              <a:rPr lang="en-US" sz="2400" b="1" kern="0" dirty="0" smtClean="0">
                <a:solidFill>
                  <a:srgbClr val="002060"/>
                </a:solidFill>
                <a:latin typeface="Times New Roman"/>
                <a:cs typeface="Times New Roman" pitchFamily="18" charset="0"/>
              </a:rPr>
              <a:t> </a:t>
            </a:r>
            <a:r>
              <a:rPr lang="en-US" sz="2400" b="1" kern="0" dirty="0" err="1" smtClean="0">
                <a:solidFill>
                  <a:srgbClr val="002060"/>
                </a:solidFill>
                <a:latin typeface="Times New Roman"/>
                <a:cs typeface="Times New Roman" pitchFamily="18" charset="0"/>
              </a:rPr>
              <a:t>Phương</a:t>
            </a:r>
            <a:endParaRPr lang="en-US" sz="2400" b="1" kern="0" dirty="0" smtClean="0">
              <a:solidFill>
                <a:srgbClr val="002060"/>
              </a:solidFill>
              <a:latin typeface="Times New Roman"/>
              <a:cs typeface="Times New Roman" pitchFamily="18" charset="0"/>
            </a:endParaRPr>
          </a:p>
          <a:p>
            <a:pPr algn="ctr">
              <a:tabLst>
                <a:tab pos="685800" algn="l"/>
                <a:tab pos="2985770" algn="ctr"/>
              </a:tabLst>
            </a:pPr>
            <a:endParaRPr lang="en-US" sz="2800" b="1" kern="0" dirty="0" smtClean="0">
              <a:solidFill>
                <a:srgbClr val="002060"/>
              </a:solidFill>
              <a:latin typeface="Times New Roman"/>
              <a:cs typeface="Times New Roman" pitchFamily="18" charset="0"/>
            </a:endParaRPr>
          </a:p>
          <a:p>
            <a:pPr algn="ctr">
              <a:tabLst>
                <a:tab pos="685800" algn="l"/>
                <a:tab pos="2985770" algn="ctr"/>
              </a:tabLst>
            </a:pPr>
            <a:endParaRPr lang="en-US" sz="3600" kern="0" dirty="0">
              <a:solidFill>
                <a:srgbClr val="C00000"/>
              </a:solidFill>
              <a:latin typeface="Times New Roman" pitchFamily="18" charset="0"/>
              <a:cs typeface="Times New Roman" pitchFamily="18" charset="0"/>
            </a:endParaRPr>
          </a:p>
        </p:txBody>
      </p:sp>
      <p:sp>
        <p:nvSpPr>
          <p:cNvPr id="11" name="TextBox 10"/>
          <p:cNvSpPr txBox="1"/>
          <p:nvPr/>
        </p:nvSpPr>
        <p:spPr>
          <a:xfrm>
            <a:off x="1729195" y="5948642"/>
            <a:ext cx="8001056" cy="400110"/>
          </a:xfrm>
          <a:prstGeom prst="rect">
            <a:avLst/>
          </a:prstGeom>
          <a:noFill/>
        </p:spPr>
        <p:txBody>
          <a:bodyPr wrap="square" rtlCol="0">
            <a:spAutoFit/>
          </a:bodyPr>
          <a:lstStyle/>
          <a:p>
            <a:pPr algn="ctr"/>
            <a:r>
              <a:rPr lang="en-US" sz="2000" i="1" dirty="0" err="1" smtClean="0">
                <a:solidFill>
                  <a:srgbClr val="002060"/>
                </a:solidFill>
                <a:latin typeface="Times New Roman" pitchFamily="18" charset="0"/>
                <a:cs typeface="Times New Roman" pitchFamily="18" charset="0"/>
              </a:rPr>
              <a:t>Năm</a:t>
            </a:r>
            <a:r>
              <a:rPr lang="en-US" sz="2000" i="1" dirty="0" smtClean="0">
                <a:solidFill>
                  <a:srgbClr val="002060"/>
                </a:solidFill>
                <a:latin typeface="Times New Roman" pitchFamily="18" charset="0"/>
                <a:cs typeface="Times New Roman" pitchFamily="18" charset="0"/>
              </a:rPr>
              <a:t> </a:t>
            </a:r>
            <a:r>
              <a:rPr lang="en-US" sz="2000" i="1" dirty="0" err="1" smtClean="0">
                <a:solidFill>
                  <a:srgbClr val="002060"/>
                </a:solidFill>
                <a:latin typeface="Times New Roman" pitchFamily="18" charset="0"/>
                <a:cs typeface="Times New Roman" pitchFamily="18" charset="0"/>
              </a:rPr>
              <a:t>học</a:t>
            </a:r>
            <a:r>
              <a:rPr lang="en-US" sz="2000" i="1" dirty="0" smtClean="0">
                <a:solidFill>
                  <a:srgbClr val="002060"/>
                </a:solidFill>
                <a:latin typeface="Times New Roman" pitchFamily="18" charset="0"/>
                <a:cs typeface="Times New Roman" pitchFamily="18" charset="0"/>
              </a:rPr>
              <a:t>: 2024-2025</a:t>
            </a:r>
          </a:p>
        </p:txBody>
      </p:sp>
      <p:pic>
        <p:nvPicPr>
          <p:cNvPr id="10" name="Picture 9" descr="A logo with people and text&#10;&#10;Description automatically generated">
            <a:extLst>
              <a:ext uri="{FF2B5EF4-FFF2-40B4-BE49-F238E27FC236}">
                <a16:creationId xmlns="" xmlns:a16="http://schemas.microsoft.com/office/drawing/2014/main" id="{7065D9A0-40E8-4891-9B04-D4BC30F1B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768" y="1108888"/>
            <a:ext cx="1336809" cy="1243425"/>
          </a:xfrm>
          <a:prstGeom prst="rect">
            <a:avLst/>
          </a:prstGeom>
        </p:spPr>
      </p:pic>
    </p:spTree>
    <p:extLst>
      <p:ext uri="{BB962C8B-B14F-4D97-AF65-F5344CB8AC3E}">
        <p14:creationId xmlns:p14="http://schemas.microsoft.com/office/powerpoint/2010/main" val="266211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85725"/>
            <a:ext cx="11782425" cy="6772274"/>
          </a:xfrm>
          <a:solidFill>
            <a:schemeClr val="accent4">
              <a:lumMod val="60000"/>
              <a:lumOff val="40000"/>
            </a:schemeClr>
          </a:solidFill>
        </p:spPr>
        <p:txBody>
          <a:bodyPr rtlCol="0">
            <a:normAutofit/>
          </a:bodyPr>
          <a:lstStyle/>
          <a:p>
            <a:pPr>
              <a:defRPr/>
            </a:pPr>
            <a:endParaRPr lang="en-US" dirty="0" smtClean="0"/>
          </a:p>
          <a:p>
            <a:pPr>
              <a:defRPr/>
            </a:pPr>
            <a:endParaRPr lang="en-US" dirty="0" smtClean="0"/>
          </a:p>
          <a:p>
            <a:pPr>
              <a:defRPr/>
            </a:pPr>
            <a:endParaRPr lang="en-US" dirty="0" smtClean="0"/>
          </a:p>
          <a:p>
            <a:pPr>
              <a:defRPr/>
            </a:pPr>
            <a:r>
              <a:rPr lang="en-US" dirty="0" err="1" smtClean="0">
                <a:latin typeface="Times New Roman" panose="02020603050405020304" pitchFamily="18" charset="0"/>
                <a:cs typeface="Times New Roman" panose="02020603050405020304" pitchFamily="18" charset="0"/>
              </a:rPr>
              <a:t>Tiếng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chó</a:t>
            </a:r>
            <a:r>
              <a:rPr lang="en-US" dirty="0" smtClean="0">
                <a:latin typeface="Times New Roman" panose="02020603050405020304" pitchFamily="18" charset="0"/>
                <a:cs typeface="Times New Roman" panose="02020603050405020304" pitchFamily="18" charset="0"/>
              </a:rPr>
              <a:t>?</a:t>
            </a:r>
          </a:p>
          <a:p>
            <a:pPr>
              <a:defRPr/>
            </a:pPr>
            <a:r>
              <a:rPr lang="en-US" dirty="0" err="1" smtClean="0">
                <a:latin typeface="Times New Roman" panose="02020603050405020304" pitchFamily="18" charset="0"/>
                <a:cs typeface="Times New Roman" panose="02020603050405020304" pitchFamily="18" charset="0"/>
              </a:rPr>
              <a:t>Món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thích</a:t>
            </a:r>
            <a:r>
              <a:rPr lang="en-US" dirty="0" smtClean="0">
                <a:latin typeface="Times New Roman" panose="02020603050405020304" pitchFamily="18" charset="0"/>
                <a:cs typeface="Times New Roman" panose="02020603050405020304" pitchFamily="18" charset="0"/>
              </a:rPr>
              <a:t>?</a:t>
            </a:r>
          </a:p>
          <a:p>
            <a:pPr>
              <a:defRPr/>
            </a:pP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a:t>
            </a:r>
          </a:p>
          <a:p>
            <a:pPr>
              <a:defRPr/>
            </a:pPr>
            <a:r>
              <a:rPr lang="en-US" dirty="0" err="1" smtClean="0">
                <a:latin typeface="Times New Roman" panose="02020603050405020304" pitchFamily="18" charset="0"/>
                <a:cs typeface="Times New Roman" panose="02020603050405020304" pitchFamily="18" charset="0"/>
              </a:rPr>
              <a:t>Chó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đẻ</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a:t>
            </a:r>
          </a:p>
          <a:p>
            <a:pPr>
              <a:defRPr/>
            </a:pP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nhấn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mèo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4 </a:t>
            </a:r>
            <a:r>
              <a:rPr lang="en-US" dirty="0" err="1" smtClean="0">
                <a:latin typeface="Times New Roman" panose="02020603050405020304" pitchFamily="18" charset="0"/>
                <a:cs typeface="Times New Roman" panose="02020603050405020304" pitchFamily="18" charset="0"/>
              </a:rPr>
              <a:t>chân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vú</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đẻ</a:t>
            </a:r>
            <a:r>
              <a:rPr lang="en-US" dirty="0" smtClean="0">
                <a:latin typeface="Times New Roman" panose="02020603050405020304" pitchFamily="18" charset="0"/>
                <a:cs typeface="Times New Roman" panose="02020603050405020304" pitchFamily="18" charset="0"/>
              </a:rPr>
              <a:t> con.</a:t>
            </a:r>
          </a:p>
          <a:p>
            <a:pPr>
              <a:defRPr/>
            </a:pPr>
            <a:r>
              <a:rPr lang="en-US" dirty="0" err="1" smtClean="0">
                <a:latin typeface="Times New Roman" panose="02020603050405020304" pitchFamily="18" charset="0"/>
                <a:cs typeface="Times New Roman" panose="02020603050405020304" pitchFamily="18" charset="0"/>
              </a:rPr>
              <a:t>Ngoài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còn</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endParaRPr lang="en-US" dirty="0" smtClean="0">
              <a:latin typeface="Times New Roman" panose="02020603050405020304" pitchFamily="18" charset="0"/>
              <a:cs typeface="Times New Roman" panose="02020603050405020304" pitchFamily="18" charset="0"/>
            </a:endParaRPr>
          </a:p>
          <a:p>
            <a:pPr marL="0" indent="0">
              <a:buNone/>
              <a:defRPr/>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đẻ</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nữa</a:t>
            </a:r>
            <a:r>
              <a:rPr lang="en-US" dirty="0" smtClean="0">
                <a:latin typeface="Times New Roman" panose="02020603050405020304" pitchFamily="18" charset="0"/>
                <a:cs typeface="Times New Roman" panose="02020603050405020304" pitchFamily="18" charset="0"/>
              </a:rPr>
              <a: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100" y="161924"/>
            <a:ext cx="5428368" cy="3152776"/>
          </a:xfrm>
          <a:prstGeom prst="rect">
            <a:avLst/>
          </a:prstGeom>
          <a:solidFill>
            <a:srgbClr val="2CB8D4"/>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hund2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0064" y="4451351"/>
            <a:ext cx="3862387"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cowboy_02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0"/>
            <a:ext cx="152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8194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1000"/>
                                        <p:tgtEl>
                                          <p:spTgt spid="3">
                                            <p:txEl>
                                              <p:pRg st="9" end="9"/>
                                            </p:txEl>
                                          </p:spTgt>
                                        </p:tgtEl>
                                      </p:cBhvr>
                                    </p:animEffect>
                                    <p:anim calcmode="lin" valueType="num">
                                      <p:cBhvr>
                                        <p:cTn id="4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1000" fill="hold"/>
                                        <p:tgtEl>
                                          <p:spTgt spid="6"/>
                                        </p:tgtEl>
                                        <p:attrNameLst>
                                          <p:attrName>ppt_w</p:attrName>
                                        </p:attrNameLst>
                                      </p:cBhvr>
                                      <p:tavLst>
                                        <p:tav tm="0">
                                          <p:val>
                                            <p:fltVal val="0"/>
                                          </p:val>
                                        </p:tav>
                                        <p:tav tm="100000">
                                          <p:val>
                                            <p:strVal val="#ppt_w"/>
                                          </p:val>
                                        </p:tav>
                                      </p:tavLst>
                                    </p:anim>
                                    <p:anim calcmode="lin" valueType="num">
                                      <p:cBhvr>
                                        <p:cTn id="52" dur="1000" fill="hold"/>
                                        <p:tgtEl>
                                          <p:spTgt spid="6"/>
                                        </p:tgtEl>
                                        <p:attrNameLst>
                                          <p:attrName>ppt_h</p:attrName>
                                        </p:attrNameLst>
                                      </p:cBhvr>
                                      <p:tavLst>
                                        <p:tav tm="0">
                                          <p:val>
                                            <p:fltVal val="0"/>
                                          </p:val>
                                        </p:tav>
                                        <p:tav tm="100000">
                                          <p:val>
                                            <p:strVal val="#ppt_h"/>
                                          </p:val>
                                        </p:tav>
                                      </p:tavLst>
                                    </p:anim>
                                    <p:anim calcmode="lin" valueType="num">
                                      <p:cBhvr>
                                        <p:cTn id="53" dur="1000" fill="hold"/>
                                        <p:tgtEl>
                                          <p:spTgt spid="6"/>
                                        </p:tgtEl>
                                        <p:attrNameLst>
                                          <p:attrName>style.rotation</p:attrName>
                                        </p:attrNameLst>
                                      </p:cBhvr>
                                      <p:tavLst>
                                        <p:tav tm="0">
                                          <p:val>
                                            <p:fltVal val="90"/>
                                          </p:val>
                                        </p:tav>
                                        <p:tav tm="100000">
                                          <p:val>
                                            <p:fltVal val="0"/>
                                          </p:val>
                                        </p:tav>
                                      </p:tavLst>
                                    </p:anim>
                                    <p:animEffect transition="in" filter="fade">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Administrator\Downloads\Hinh-con-heo-de-thuong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399" y="8310"/>
            <a:ext cx="397013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63400" y="2276873"/>
            <a:ext cx="1760418" cy="646331"/>
          </a:xfrm>
          <a:prstGeom prst="rect">
            <a:avLst/>
          </a:prstGeom>
          <a:noFill/>
        </p:spPr>
        <p:txBody>
          <a:bodyPr wrap="none">
            <a:spAutoFit/>
          </a:bodyPr>
          <a:lstStyle/>
          <a:p>
            <a:pPr algn="ctr" eaLnBrk="1" hangingPunct="1">
              <a:defRPr/>
            </a:pPr>
            <a:r>
              <a:rPr lang="en-US" sz="36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Con </a:t>
            </a:r>
            <a:r>
              <a:rPr lang="en-US" sz="36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lợn</a:t>
            </a:r>
            <a:endParaRPr lang="en-US" sz="36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940" y="3283765"/>
            <a:ext cx="8637717" cy="350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427" y="404"/>
            <a:ext cx="4522574" cy="313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10059" y="2492455"/>
            <a:ext cx="4143375" cy="646331"/>
          </a:xfrm>
          <a:prstGeom prst="rect">
            <a:avLst/>
          </a:prstGeom>
          <a:noFill/>
        </p:spPr>
        <p:txBody>
          <a:bodyPr>
            <a:spAutoFit/>
          </a:bodyPr>
          <a:lstStyle/>
          <a:p>
            <a:pPr algn="ctr" eaLnBrk="1" hangingPunct="1">
              <a:defRPr/>
            </a:pPr>
            <a:r>
              <a:rPr lang="en-US"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Con </a:t>
            </a:r>
            <a:r>
              <a:rPr lang="en-US" sz="36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bò</a:t>
            </a:r>
            <a:endParaRPr lang="en-US" sz="36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2953814" y="6002492"/>
            <a:ext cx="2018501"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Con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trâu</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6679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1000" fill="hold"/>
                                        <p:tgtEl>
                                          <p:spTgt spid="41986"/>
                                        </p:tgtEl>
                                        <p:attrNameLst>
                                          <p:attrName>ppt_w</p:attrName>
                                        </p:attrNameLst>
                                      </p:cBhvr>
                                      <p:tavLst>
                                        <p:tav tm="0">
                                          <p:val>
                                            <p:fltVal val="0"/>
                                          </p:val>
                                        </p:tav>
                                        <p:tav tm="100000">
                                          <p:val>
                                            <p:strVal val="#ppt_w"/>
                                          </p:val>
                                        </p:tav>
                                      </p:tavLst>
                                    </p:anim>
                                    <p:anim calcmode="lin" valueType="num">
                                      <p:cBhvr>
                                        <p:cTn id="8" dur="1000" fill="hold"/>
                                        <p:tgtEl>
                                          <p:spTgt spid="41986"/>
                                        </p:tgtEl>
                                        <p:attrNameLst>
                                          <p:attrName>ppt_h</p:attrName>
                                        </p:attrNameLst>
                                      </p:cBhvr>
                                      <p:tavLst>
                                        <p:tav tm="0">
                                          <p:val>
                                            <p:fltVal val="0"/>
                                          </p:val>
                                        </p:tav>
                                        <p:tav tm="100000">
                                          <p:val>
                                            <p:strVal val="#ppt_h"/>
                                          </p:val>
                                        </p:tav>
                                      </p:tavLst>
                                    </p:anim>
                                    <p:anim calcmode="lin" valueType="num">
                                      <p:cBhvr>
                                        <p:cTn id="9" dur="1000" fill="hold"/>
                                        <p:tgtEl>
                                          <p:spTgt spid="41986"/>
                                        </p:tgtEl>
                                        <p:attrNameLst>
                                          <p:attrName>style.rotation</p:attrName>
                                        </p:attrNameLst>
                                      </p:cBhvr>
                                      <p:tavLst>
                                        <p:tav tm="0">
                                          <p:val>
                                            <p:fltVal val="90"/>
                                          </p:val>
                                        </p:tav>
                                        <p:tav tm="100000">
                                          <p:val>
                                            <p:fltVal val="0"/>
                                          </p:val>
                                        </p:tav>
                                      </p:tavLst>
                                    </p:anim>
                                    <p:animEffect transition="in" filter="fade">
                                      <p:cBhvr>
                                        <p:cTn id="10" dur="1000"/>
                                        <p:tgtEl>
                                          <p:spTgt spid="419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41989"/>
                                        </p:tgtEl>
                                        <p:attrNameLst>
                                          <p:attrName>style.visibility</p:attrName>
                                        </p:attrNameLst>
                                      </p:cBhvr>
                                      <p:to>
                                        <p:strVal val="visible"/>
                                      </p:to>
                                    </p:set>
                                    <p:animEffect transition="in" filter="wheel(1)">
                                      <p:cBhvr>
                                        <p:cTn id="22" dur="2000"/>
                                        <p:tgtEl>
                                          <p:spTgt spid="419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nodeType="clickEffect">
                                  <p:stCondLst>
                                    <p:cond delay="0"/>
                                  </p:stCondLst>
                                  <p:childTnLst>
                                    <p:set>
                                      <p:cBhvr>
                                        <p:cTn id="33" dur="1" fill="hold">
                                          <p:stCondLst>
                                            <p:cond delay="0"/>
                                          </p:stCondLst>
                                        </p:cTn>
                                        <p:tgtEl>
                                          <p:spTgt spid="41988"/>
                                        </p:tgtEl>
                                        <p:attrNameLst>
                                          <p:attrName>style.visibility</p:attrName>
                                        </p:attrNameLst>
                                      </p:cBhvr>
                                      <p:to>
                                        <p:strVal val="visible"/>
                                      </p:to>
                                    </p:set>
                                    <p:animEffect transition="in" filter="wipe(down)">
                                      <p:cBhvr>
                                        <p:cTn id="34" dur="580">
                                          <p:stCondLst>
                                            <p:cond delay="0"/>
                                          </p:stCondLst>
                                        </p:cTn>
                                        <p:tgtEl>
                                          <p:spTgt spid="41988"/>
                                        </p:tgtEl>
                                      </p:cBhvr>
                                    </p:animEffect>
                                    <p:anim calcmode="lin" valueType="num">
                                      <p:cBhvr>
                                        <p:cTn id="35" dur="1822" tmFilter="0,0; 0.14,0.36; 0.43,0.73; 0.71,0.91; 1.0,1.0">
                                          <p:stCondLst>
                                            <p:cond delay="0"/>
                                          </p:stCondLst>
                                        </p:cTn>
                                        <p:tgtEl>
                                          <p:spTgt spid="4198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4198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4198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4198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41988"/>
                                        </p:tgtEl>
                                        <p:attrNameLst>
                                          <p:attrName>ppt_y</p:attrName>
                                        </p:attrNameLst>
                                      </p:cBhvr>
                                      <p:tavLst>
                                        <p:tav tm="0" fmla="#ppt_y-sin(pi*$)/81">
                                          <p:val>
                                            <p:fltVal val="0"/>
                                          </p:val>
                                        </p:tav>
                                        <p:tav tm="100000">
                                          <p:val>
                                            <p:fltVal val="1"/>
                                          </p:val>
                                        </p:tav>
                                      </p:tavLst>
                                    </p:anim>
                                    <p:animScale>
                                      <p:cBhvr>
                                        <p:cTn id="40" dur="26">
                                          <p:stCondLst>
                                            <p:cond delay="650"/>
                                          </p:stCondLst>
                                        </p:cTn>
                                        <p:tgtEl>
                                          <p:spTgt spid="41988"/>
                                        </p:tgtEl>
                                      </p:cBhvr>
                                      <p:to x="100000" y="60000"/>
                                    </p:animScale>
                                    <p:animScale>
                                      <p:cBhvr>
                                        <p:cTn id="41" dur="166" decel="50000">
                                          <p:stCondLst>
                                            <p:cond delay="676"/>
                                          </p:stCondLst>
                                        </p:cTn>
                                        <p:tgtEl>
                                          <p:spTgt spid="41988"/>
                                        </p:tgtEl>
                                      </p:cBhvr>
                                      <p:to x="100000" y="100000"/>
                                    </p:animScale>
                                    <p:animScale>
                                      <p:cBhvr>
                                        <p:cTn id="42" dur="26">
                                          <p:stCondLst>
                                            <p:cond delay="1312"/>
                                          </p:stCondLst>
                                        </p:cTn>
                                        <p:tgtEl>
                                          <p:spTgt spid="41988"/>
                                        </p:tgtEl>
                                      </p:cBhvr>
                                      <p:to x="100000" y="80000"/>
                                    </p:animScale>
                                    <p:animScale>
                                      <p:cBhvr>
                                        <p:cTn id="43" dur="166" decel="50000">
                                          <p:stCondLst>
                                            <p:cond delay="1338"/>
                                          </p:stCondLst>
                                        </p:cTn>
                                        <p:tgtEl>
                                          <p:spTgt spid="41988"/>
                                        </p:tgtEl>
                                      </p:cBhvr>
                                      <p:to x="100000" y="100000"/>
                                    </p:animScale>
                                    <p:animScale>
                                      <p:cBhvr>
                                        <p:cTn id="44" dur="26">
                                          <p:stCondLst>
                                            <p:cond delay="1642"/>
                                          </p:stCondLst>
                                        </p:cTn>
                                        <p:tgtEl>
                                          <p:spTgt spid="41988"/>
                                        </p:tgtEl>
                                      </p:cBhvr>
                                      <p:to x="100000" y="90000"/>
                                    </p:animScale>
                                    <p:animScale>
                                      <p:cBhvr>
                                        <p:cTn id="45" dur="166" decel="50000">
                                          <p:stCondLst>
                                            <p:cond delay="1668"/>
                                          </p:stCondLst>
                                        </p:cTn>
                                        <p:tgtEl>
                                          <p:spTgt spid="41988"/>
                                        </p:tgtEl>
                                      </p:cBhvr>
                                      <p:to x="100000" y="100000"/>
                                    </p:animScale>
                                    <p:animScale>
                                      <p:cBhvr>
                                        <p:cTn id="46" dur="26">
                                          <p:stCondLst>
                                            <p:cond delay="1808"/>
                                          </p:stCondLst>
                                        </p:cTn>
                                        <p:tgtEl>
                                          <p:spTgt spid="41988"/>
                                        </p:tgtEl>
                                      </p:cBhvr>
                                      <p:to x="100000" y="95000"/>
                                    </p:animScale>
                                    <p:animScale>
                                      <p:cBhvr>
                                        <p:cTn id="47" dur="166" decel="50000">
                                          <p:stCondLst>
                                            <p:cond delay="1834"/>
                                          </p:stCondLst>
                                        </p:cTn>
                                        <p:tgtEl>
                                          <p:spTgt spid="41988"/>
                                        </p:tgtEl>
                                      </p:cBhvr>
                                      <p:to x="100000" y="100000"/>
                                    </p:animScale>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9672" y="1589"/>
            <a:ext cx="6828576" cy="646331"/>
          </a:xfrm>
          <a:prstGeom prst="rect">
            <a:avLst/>
          </a:prstGeom>
          <a:noFill/>
        </p:spPr>
        <p:txBody>
          <a:bodyPr>
            <a:spAutoFit/>
          </a:bodyPr>
          <a:lstStyle/>
          <a:p>
            <a:pPr algn="ctr" eaLnBrk="1" hangingPunct="1">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3.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Quan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sát</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Gà</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trống</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9462" name="Picture 4" descr="picture0071gz9[1]"/>
          <p:cNvPicPr>
            <a:picLocks noChangeAspect="1" noChangeArrowheads="1"/>
          </p:cNvPicPr>
          <p:nvPr/>
        </p:nvPicPr>
        <p:blipFill>
          <a:blip r:embed="rId2">
            <a:clrChange>
              <a:clrFrom>
                <a:srgbClr val="B8C674"/>
              </a:clrFrom>
              <a:clrTo>
                <a:srgbClr val="B8C674">
                  <a:alpha val="0"/>
                </a:srgbClr>
              </a:clrTo>
            </a:clrChange>
            <a:extLst>
              <a:ext uri="{28A0092B-C50C-407E-A947-70E740481C1C}">
                <a14:useLocalDpi xmlns:a14="http://schemas.microsoft.com/office/drawing/2010/main" val="0"/>
              </a:ext>
            </a:extLst>
          </a:blip>
          <a:srcRect/>
          <a:stretch>
            <a:fillRect/>
          </a:stretch>
        </p:blipFill>
        <p:spPr bwMode="auto">
          <a:xfrm>
            <a:off x="2344738" y="1012826"/>
            <a:ext cx="7827962" cy="566102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500188" y="582613"/>
            <a:ext cx="1727201" cy="800100"/>
          </a:xfrm>
          <a:prstGeom prst="wedgeEllipseCallout">
            <a:avLst>
              <a:gd name="adj1" fmla="val 65876"/>
              <a:gd name="adj2" fmla="val 1200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gà</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6" name="Oval Callout 5"/>
          <p:cNvSpPr/>
          <p:nvPr/>
        </p:nvSpPr>
        <p:spPr>
          <a:xfrm>
            <a:off x="8040689" y="1019175"/>
            <a:ext cx="2065337" cy="1270000"/>
          </a:xfrm>
          <a:prstGeom prst="wedgeEllipseCallout">
            <a:avLst>
              <a:gd name="adj1" fmla="val -55956"/>
              <a:gd name="adj2" fmla="val 1189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Đuôi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gà</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9" name="Oval Callout 8"/>
          <p:cNvSpPr/>
          <p:nvPr/>
        </p:nvSpPr>
        <p:spPr>
          <a:xfrm>
            <a:off x="1631951" y="4835526"/>
            <a:ext cx="1800225" cy="1871663"/>
          </a:xfrm>
          <a:prstGeom prst="wedgeEllipseCallout">
            <a:avLst>
              <a:gd name="adj1" fmla="val 113865"/>
              <a:gd name="adj2" fmla="val 3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Chân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gà</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0" name="Oval Callout 9"/>
          <p:cNvSpPr/>
          <p:nvPr/>
        </p:nvSpPr>
        <p:spPr>
          <a:xfrm>
            <a:off x="4079876" y="647700"/>
            <a:ext cx="1800225" cy="742950"/>
          </a:xfrm>
          <a:prstGeom prst="wedgeEllipseCallout">
            <a:avLst>
              <a:gd name="adj1" fmla="val -51654"/>
              <a:gd name="adj2" fmla="val 767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chemeClr val="tx1"/>
                </a:solidFill>
                <a:latin typeface="Times New Roman" panose="02020603050405020304" pitchFamily="18" charset="0"/>
                <a:cs typeface="Times New Roman" panose="02020603050405020304" pitchFamily="18" charset="0"/>
              </a:rPr>
              <a:t>Mào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gà</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1" name="Oval Callout 10"/>
          <p:cNvSpPr/>
          <p:nvPr/>
        </p:nvSpPr>
        <p:spPr>
          <a:xfrm>
            <a:off x="5614989" y="1084263"/>
            <a:ext cx="2065337" cy="1204912"/>
          </a:xfrm>
          <a:prstGeom prst="wedgeEllipseCallout">
            <a:avLst>
              <a:gd name="adj1" fmla="val -56851"/>
              <a:gd name="adj2" fmla="val 1536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gà</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Oval Callout 11"/>
          <p:cNvSpPr/>
          <p:nvPr/>
        </p:nvSpPr>
        <p:spPr>
          <a:xfrm>
            <a:off x="1631950" y="2852738"/>
            <a:ext cx="1212850" cy="1624012"/>
          </a:xfrm>
          <a:prstGeom prst="wedgeEllipseCallout">
            <a:avLst>
              <a:gd name="adj1" fmla="val 57991"/>
              <a:gd name="adj2" fmla="val -1098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Mỏ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gà</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Oval Callout 12"/>
          <p:cNvSpPr/>
          <p:nvPr/>
        </p:nvSpPr>
        <p:spPr>
          <a:xfrm>
            <a:off x="6103939" y="5372101"/>
            <a:ext cx="2008187" cy="1222375"/>
          </a:xfrm>
          <a:prstGeom prst="wedgeEllipseCallout">
            <a:avLst>
              <a:gd name="adj1" fmla="val -110584"/>
              <a:gd name="adj2" fmla="val -1156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Cánh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gà</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03323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heel(1)">
                                      <p:cBhvr>
                                        <p:cTn id="5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1512284" y="45122"/>
            <a:ext cx="9144000" cy="6858000"/>
          </a:xfrm>
          <a:solidFill>
            <a:schemeClr val="bg1"/>
          </a:solidFill>
          <a:extLst/>
        </p:spPr>
        <p:txBody>
          <a:bodyPr/>
          <a:lstStyle/>
          <a:p>
            <a:pPr marL="4114800" lvl="8" indent="-571500" algn="r">
              <a:buFont typeface="Wingdings" pitchFamily="2" charset="2"/>
              <a:buChar char="Ø"/>
              <a:defRPr/>
            </a:pP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marL="4114800" lvl="8" indent="-571500" algn="r">
              <a:buFont typeface="Wingdings" pitchFamily="2" charset="2"/>
              <a:buChar char="Ø"/>
              <a:defRPr/>
            </a:pP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pPr marL="4114800" lvl="8" indent="-571500" algn="r">
              <a:buFont typeface="Wingdings" pitchFamily="2" charset="2"/>
              <a:buChar char="Ø"/>
              <a:defRPr/>
            </a:pP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marL="4114800" lvl="8" indent="-571500" algn="r">
              <a:buFont typeface="Wingdings" pitchFamily="2" charset="2"/>
              <a:buChar char="Ø"/>
              <a:defRPr/>
            </a:pP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marL="4114800" lvl="8" indent="-571500" algn="r">
              <a:buFont typeface="Wingdings" pitchFamily="2" charset="2"/>
              <a:buChar char="Ø"/>
              <a:defRPr/>
            </a:pP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con</a:t>
            </a:r>
          </a:p>
          <a:p>
            <a:pPr marL="3543300" lvl="8" indent="0" algn="r">
              <a:buNone/>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t>?</a:t>
            </a:r>
            <a:br>
              <a:rPr lang="en-US" sz="2800" dirty="0"/>
            </a:br>
            <a:r>
              <a:rPr lang="en-US" sz="2400" dirty="0"/>
              <a:t/>
            </a:r>
            <a:br>
              <a:rPr lang="en-US" sz="2400" dirty="0"/>
            </a:br>
            <a:endParaRPr lang="vi-VN" sz="2400" dirty="0"/>
          </a:p>
          <a:p>
            <a:pPr marL="0" indent="0">
              <a:buNone/>
              <a:defRPr/>
            </a:pPr>
            <a:endParaRPr lang="vi-VN" sz="2000" b="1" dirty="0">
              <a:solidFill>
                <a:srgbClr val="FF0000"/>
              </a:solidFill>
            </a:endParaRP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39689"/>
            <a:ext cx="4670426" cy="350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3500438"/>
            <a:ext cx="4787900" cy="33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540126"/>
            <a:ext cx="4322763"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38567" y="2577271"/>
            <a:ext cx="3916458" cy="923330"/>
          </a:xfrm>
          <a:prstGeom prst="rect">
            <a:avLst/>
          </a:prstGeom>
          <a:noFill/>
        </p:spPr>
        <p:txBody>
          <a:bodyPr wrap="none">
            <a:spAutoFit/>
          </a:bodyPr>
          <a:lstStyle/>
          <a:p>
            <a:pPr algn="ctr" eaLnBrk="1" hangingPunct="1">
              <a:defRPr/>
            </a:pP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Arial" charset="0"/>
              </a:rPr>
              <a:t>Con gà mái</a:t>
            </a:r>
          </a:p>
        </p:txBody>
      </p:sp>
      <p:pic>
        <p:nvPicPr>
          <p:cNvPr id="20487" name="Picture 4" descr="picture0071gz9[1]"/>
          <p:cNvPicPr>
            <a:picLocks noChangeAspect="1" noChangeArrowheads="1"/>
          </p:cNvPicPr>
          <p:nvPr/>
        </p:nvPicPr>
        <p:blipFill>
          <a:blip r:embed="rId5">
            <a:clrChange>
              <a:clrFrom>
                <a:srgbClr val="B8C674"/>
              </a:clrFrom>
              <a:clrTo>
                <a:srgbClr val="B8C674">
                  <a:alpha val="0"/>
                </a:srgbClr>
              </a:clrTo>
            </a:clrChange>
            <a:extLst>
              <a:ext uri="{28A0092B-C50C-407E-A947-70E740481C1C}">
                <a14:useLocalDpi xmlns:a14="http://schemas.microsoft.com/office/drawing/2010/main" val="0"/>
              </a:ext>
            </a:extLst>
          </a:blip>
          <a:srcRect/>
          <a:stretch>
            <a:fillRect/>
          </a:stretch>
        </p:blipFill>
        <p:spPr bwMode="auto">
          <a:xfrm>
            <a:off x="1524000" y="0"/>
            <a:ext cx="4787900" cy="35004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39688"/>
            <a:ext cx="4824413"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53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3" fill="hold" nodeType="clickEffect">
                                  <p:stCondLst>
                                    <p:cond delay="0"/>
                                  </p:stCondLst>
                                  <p:childTnLst>
                                    <p:set>
                                      <p:cBhvr>
                                        <p:cTn id="11" dur="1" fill="hold">
                                          <p:stCondLst>
                                            <p:cond delay="0"/>
                                          </p:stCondLst>
                                        </p:cTn>
                                        <p:tgtEl>
                                          <p:spTgt spid="43012"/>
                                        </p:tgtEl>
                                        <p:attrNameLst>
                                          <p:attrName>style.visibility</p:attrName>
                                        </p:attrNameLst>
                                      </p:cBhvr>
                                      <p:to>
                                        <p:strVal val="visible"/>
                                      </p:to>
                                    </p:set>
                                    <p:animEffect transition="in" filter="wheel(3)">
                                      <p:cBhvr>
                                        <p:cTn id="12" dur="2000"/>
                                        <p:tgtEl>
                                          <p:spTgt spid="430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8" fill="hold" nodeType="clickEffect">
                                  <p:stCondLst>
                                    <p:cond delay="0"/>
                                  </p:stCondLst>
                                  <p:childTnLst>
                                    <p:set>
                                      <p:cBhvr>
                                        <p:cTn id="16" dur="1" fill="hold">
                                          <p:stCondLst>
                                            <p:cond delay="0"/>
                                          </p:stCondLst>
                                        </p:cTn>
                                        <p:tgtEl>
                                          <p:spTgt spid="43011"/>
                                        </p:tgtEl>
                                        <p:attrNameLst>
                                          <p:attrName>style.visibility</p:attrName>
                                        </p:attrNameLst>
                                      </p:cBhvr>
                                      <p:to>
                                        <p:strVal val="visible"/>
                                      </p:to>
                                    </p:set>
                                    <p:animEffect transition="in" filter="wheel(8)">
                                      <p:cBhvr>
                                        <p:cTn id="17"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ChangeArrowheads="1"/>
          </p:cNvSpPr>
          <p:nvPr/>
        </p:nvSpPr>
        <p:spPr bwMode="auto">
          <a:xfrm>
            <a:off x="1905000" y="316706"/>
            <a:ext cx="8153400" cy="838200"/>
          </a:xfrm>
          <a:prstGeom prst="rect">
            <a:avLst/>
          </a:prstGeom>
          <a:solidFill>
            <a:srgbClr val="FF0000"/>
          </a:solidFill>
          <a:ln w="9525">
            <a:noFill/>
            <a:miter lim="800000"/>
            <a:headEnd/>
            <a:tailEnd/>
          </a:ln>
          <a:effectLst/>
        </p:spPr>
        <p:txBody>
          <a:bodyPr anchor="ctr"/>
          <a:lstStyle/>
          <a:p>
            <a:pPr algn="ctr" eaLnBrk="1" hangingPunct="1">
              <a:defRPr/>
            </a:pPr>
            <a:r>
              <a:rPr lang="en-US" sz="4800" b="1" dirty="0" smtClean="0">
                <a:solidFill>
                  <a:schemeClr val="tx2"/>
                </a:solidFill>
                <a:effectLst>
                  <a:outerShdw blurRad="38100" dist="38100" dir="2700000" algn="tl">
                    <a:srgbClr val="000000"/>
                  </a:outerShdw>
                </a:effectLst>
                <a:latin typeface="Arial" charset="0"/>
                <a:cs typeface="Arial" charset="0"/>
              </a:rPr>
              <a:t> </a:t>
            </a:r>
            <a:r>
              <a:rPr lang="en-US" sz="4000" b="1" dirty="0" err="1">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Quan</a:t>
            </a:r>
            <a:r>
              <a:rPr lang="en-US" sz="4000" b="1" dirty="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sát</a:t>
            </a:r>
            <a:r>
              <a:rPr lang="en-US" sz="4000" b="1" dirty="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Con </a:t>
            </a:r>
            <a:r>
              <a:rPr lang="en-US" sz="4000" b="1" dirty="0" err="1">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vịt</a:t>
            </a:r>
            <a:endParaRPr lang="en-US" sz="4000" b="1" dirty="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6631" name="Picture 7" descr="62_vit1i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295400"/>
            <a:ext cx="7416800" cy="4876800"/>
          </a:xfrm>
          <a:prstGeom prst="rect">
            <a:avLst/>
          </a:prstGeom>
          <a:noFill/>
          <a:ln>
            <a:noFill/>
          </a:ln>
          <a:effectLst>
            <a:outerShdw blurRad="50800" dist="50800" dir="5400000" algn="ctr" rotWithShape="0">
              <a:srgbClr val="D5E2F7"/>
            </a:outerShdw>
          </a:effectLst>
          <a:scene3d>
            <a:camera prst="orthographicFront"/>
            <a:lightRig rig="threePt" dir="t"/>
          </a:scene3d>
          <a:sp3d extrusionH="76200" contourW="12700">
            <a:extrusionClr>
              <a:schemeClr val="tx1"/>
            </a:extrusionClr>
            <a:contourClr>
              <a:schemeClr val="tx1"/>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AutoShape 9"/>
          <p:cNvSpPr>
            <a:spLocks noChangeArrowheads="1"/>
          </p:cNvSpPr>
          <p:nvPr/>
        </p:nvSpPr>
        <p:spPr bwMode="auto">
          <a:xfrm>
            <a:off x="1524000" y="1557338"/>
            <a:ext cx="1835150" cy="1535112"/>
          </a:xfrm>
          <a:prstGeom prst="cloudCallout">
            <a:avLst>
              <a:gd name="adj1" fmla="val 81787"/>
              <a:gd name="adj2" fmla="val 77611"/>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err="1">
                <a:solidFill>
                  <a:srgbClr val="FFFF00"/>
                </a:solidFill>
                <a:cs typeface="Times New Roman" panose="02020603050405020304" pitchFamily="18" charset="0"/>
              </a:rPr>
              <a:t>Mỏ</a:t>
            </a:r>
            <a:r>
              <a:rPr lang="en-US" altLang="en-US" sz="3600" b="1" dirty="0">
                <a:solidFill>
                  <a:srgbClr val="FFFF00"/>
                </a:solidFill>
                <a:cs typeface="Times New Roman" panose="02020603050405020304" pitchFamily="18" charset="0"/>
              </a:rPr>
              <a:t> </a:t>
            </a:r>
            <a:r>
              <a:rPr lang="en-US" altLang="en-US" sz="3600" b="1" dirty="0" err="1">
                <a:solidFill>
                  <a:srgbClr val="FFFF00"/>
                </a:solidFill>
                <a:cs typeface="Times New Roman" panose="02020603050405020304" pitchFamily="18" charset="0"/>
              </a:rPr>
              <a:t>vịt</a:t>
            </a:r>
            <a:endParaRPr lang="en-US" altLang="en-US" sz="3600" b="1" dirty="0">
              <a:solidFill>
                <a:srgbClr val="FFFF00"/>
              </a:solidFill>
              <a:cs typeface="Times New Roman" panose="02020603050405020304" pitchFamily="18" charset="0"/>
            </a:endParaRPr>
          </a:p>
        </p:txBody>
      </p:sp>
      <p:sp>
        <p:nvSpPr>
          <p:cNvPr id="26634" name="AutoShape 10"/>
          <p:cNvSpPr>
            <a:spLocks noChangeArrowheads="1"/>
          </p:cNvSpPr>
          <p:nvPr/>
        </p:nvSpPr>
        <p:spPr bwMode="auto">
          <a:xfrm>
            <a:off x="2640013" y="4149726"/>
            <a:ext cx="1871662" cy="1439863"/>
          </a:xfrm>
          <a:prstGeom prst="cloudCallout">
            <a:avLst>
              <a:gd name="adj1" fmla="val 122940"/>
              <a:gd name="adj2" fmla="val -4419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solidFill>
                  <a:srgbClr val="FFFF00"/>
                </a:solidFill>
                <a:cs typeface="Times New Roman" panose="02020603050405020304" pitchFamily="18" charset="0"/>
              </a:rPr>
              <a:t>Mình</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vịt</a:t>
            </a:r>
            <a:endParaRPr lang="en-US" altLang="en-US" b="1" dirty="0">
              <a:solidFill>
                <a:srgbClr val="FFFF00"/>
              </a:solidFill>
              <a:cs typeface="Times New Roman" panose="02020603050405020304" pitchFamily="18" charset="0"/>
            </a:endParaRPr>
          </a:p>
        </p:txBody>
      </p:sp>
      <p:sp>
        <p:nvSpPr>
          <p:cNvPr id="26635" name="AutoShape 11"/>
          <p:cNvSpPr>
            <a:spLocks noChangeArrowheads="1"/>
          </p:cNvSpPr>
          <p:nvPr/>
        </p:nvSpPr>
        <p:spPr bwMode="auto">
          <a:xfrm>
            <a:off x="2819401" y="5715000"/>
            <a:ext cx="2555875" cy="914400"/>
          </a:xfrm>
          <a:prstGeom prst="cloudCallout">
            <a:avLst>
              <a:gd name="adj1" fmla="val 70759"/>
              <a:gd name="adj2" fmla="val -59801"/>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dirty="0" err="1">
                <a:solidFill>
                  <a:srgbClr val="FFFF00"/>
                </a:solidFill>
                <a:cs typeface="Times New Roman" panose="02020603050405020304" pitchFamily="18" charset="0"/>
              </a:rPr>
              <a:t>Chân</a:t>
            </a:r>
            <a:r>
              <a:rPr lang="en-US" altLang="en-US" sz="2800" b="1" dirty="0">
                <a:solidFill>
                  <a:srgbClr val="FFFF00"/>
                </a:solidFill>
                <a:cs typeface="Times New Roman" panose="02020603050405020304" pitchFamily="18" charset="0"/>
              </a:rPr>
              <a:t> </a:t>
            </a:r>
            <a:r>
              <a:rPr lang="en-US" altLang="en-US" sz="2800" b="1" dirty="0" err="1">
                <a:solidFill>
                  <a:srgbClr val="FFFF00"/>
                </a:solidFill>
                <a:cs typeface="Times New Roman" panose="02020603050405020304" pitchFamily="18" charset="0"/>
              </a:rPr>
              <a:t>vịt</a:t>
            </a:r>
            <a:endParaRPr lang="en-US" altLang="en-US" sz="2800" b="1" dirty="0">
              <a:solidFill>
                <a:srgbClr val="FFFF00"/>
              </a:solidFill>
              <a:cs typeface="Times New Roman" panose="02020603050405020304" pitchFamily="18" charset="0"/>
            </a:endParaRPr>
          </a:p>
        </p:txBody>
      </p:sp>
      <p:sp>
        <p:nvSpPr>
          <p:cNvPr id="26636" name="AutoShape 12"/>
          <p:cNvSpPr>
            <a:spLocks noChangeArrowheads="1"/>
          </p:cNvSpPr>
          <p:nvPr/>
        </p:nvSpPr>
        <p:spPr bwMode="auto">
          <a:xfrm>
            <a:off x="6527801" y="1285875"/>
            <a:ext cx="2447925" cy="914400"/>
          </a:xfrm>
          <a:prstGeom prst="cloudCallout">
            <a:avLst>
              <a:gd name="adj1" fmla="val -9074"/>
              <a:gd name="adj2" fmla="val 121704"/>
            </a:avLst>
          </a:prstGeom>
          <a:solidFill>
            <a:schemeClr val="accent1"/>
          </a:solidFill>
          <a:ln w="9525">
            <a:solidFill>
              <a:schemeClr val="tx2"/>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dirty="0" err="1">
                <a:solidFill>
                  <a:srgbClr val="FFFF00"/>
                </a:solidFill>
                <a:cs typeface="Times New Roman" panose="02020603050405020304" pitchFamily="18" charset="0"/>
              </a:rPr>
              <a:t>Cánh</a:t>
            </a:r>
            <a:r>
              <a:rPr lang="en-US" altLang="en-US" sz="2800" b="1" dirty="0">
                <a:solidFill>
                  <a:srgbClr val="FFFF00"/>
                </a:solidFill>
                <a:cs typeface="Times New Roman" panose="02020603050405020304" pitchFamily="18" charset="0"/>
              </a:rPr>
              <a:t> </a:t>
            </a:r>
            <a:r>
              <a:rPr lang="en-US" altLang="en-US" sz="2800" b="1" dirty="0" err="1">
                <a:solidFill>
                  <a:srgbClr val="FFFF00"/>
                </a:solidFill>
                <a:cs typeface="Times New Roman" panose="02020603050405020304" pitchFamily="18" charset="0"/>
              </a:rPr>
              <a:t>vịt</a:t>
            </a:r>
            <a:endParaRPr lang="en-US" altLang="en-US" sz="2800" b="1" dirty="0">
              <a:solidFill>
                <a:srgbClr val="FFFF00"/>
              </a:solidFill>
              <a:cs typeface="Times New Roman" panose="02020603050405020304" pitchFamily="18" charset="0"/>
            </a:endParaRPr>
          </a:p>
        </p:txBody>
      </p:sp>
      <p:sp>
        <p:nvSpPr>
          <p:cNvPr id="26637" name="AutoShape 13"/>
          <p:cNvSpPr>
            <a:spLocks noChangeArrowheads="1"/>
          </p:cNvSpPr>
          <p:nvPr/>
        </p:nvSpPr>
        <p:spPr bwMode="auto">
          <a:xfrm>
            <a:off x="8759826" y="2924176"/>
            <a:ext cx="1870075" cy="1584325"/>
          </a:xfrm>
          <a:prstGeom prst="cloudCallout">
            <a:avLst>
              <a:gd name="adj1" fmla="val -93639"/>
              <a:gd name="adj2" fmla="val 82597"/>
            </a:avLst>
          </a:prstGeom>
          <a:solidFill>
            <a:srgbClr val="00B0F0"/>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solidFill>
                  <a:srgbClr val="FFFF00"/>
                </a:solidFill>
                <a:cs typeface="Times New Roman" panose="02020603050405020304" pitchFamily="18" charset="0"/>
              </a:rPr>
              <a:t>Đuôi</a:t>
            </a:r>
            <a:r>
              <a:rPr lang="en-US" altLang="en-US" b="1" dirty="0">
                <a:solidFill>
                  <a:srgbClr val="FFFF00"/>
                </a:solidFill>
                <a:cs typeface="Times New Roman" panose="02020603050405020304" pitchFamily="18" charset="0"/>
              </a:rPr>
              <a:t> </a:t>
            </a:r>
            <a:r>
              <a:rPr lang="en-US" altLang="en-US" b="1" dirty="0" err="1">
                <a:solidFill>
                  <a:srgbClr val="FFFF00"/>
                </a:solidFill>
                <a:cs typeface="Times New Roman" panose="02020603050405020304" pitchFamily="18" charset="0"/>
              </a:rPr>
              <a:t>vịt</a:t>
            </a:r>
            <a:endParaRPr lang="en-US" altLang="en-US" b="1" dirty="0">
              <a:solidFill>
                <a:srgbClr val="FFFF00"/>
              </a:solidFill>
              <a:cs typeface="Times New Roman" panose="02020603050405020304" pitchFamily="18" charset="0"/>
            </a:endParaRPr>
          </a:p>
        </p:txBody>
      </p:sp>
      <p:sp>
        <p:nvSpPr>
          <p:cNvPr id="26638" name="AutoShape 14"/>
          <p:cNvSpPr>
            <a:spLocks noChangeArrowheads="1"/>
          </p:cNvSpPr>
          <p:nvPr/>
        </p:nvSpPr>
        <p:spPr bwMode="auto">
          <a:xfrm>
            <a:off x="3575050" y="1295400"/>
            <a:ext cx="2330450" cy="1028700"/>
          </a:xfrm>
          <a:prstGeom prst="cloudCallout">
            <a:avLst>
              <a:gd name="adj1" fmla="val -6750"/>
              <a:gd name="adj2" fmla="val 137741"/>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dirty="0" err="1">
                <a:solidFill>
                  <a:srgbClr val="FFFF00"/>
                </a:solidFill>
                <a:cs typeface="Times New Roman" panose="02020603050405020304" pitchFamily="18" charset="0"/>
              </a:rPr>
              <a:t>Đầu</a:t>
            </a:r>
            <a:r>
              <a:rPr lang="en-US" altLang="en-US" sz="2800" b="1" dirty="0">
                <a:solidFill>
                  <a:srgbClr val="FFFF00"/>
                </a:solidFill>
                <a:cs typeface="Times New Roman" panose="02020603050405020304" pitchFamily="18" charset="0"/>
              </a:rPr>
              <a:t> </a:t>
            </a:r>
            <a:r>
              <a:rPr lang="en-US" altLang="en-US" sz="2800" b="1" dirty="0" err="1">
                <a:solidFill>
                  <a:srgbClr val="FFFF00"/>
                </a:solidFill>
                <a:cs typeface="Times New Roman" panose="02020603050405020304" pitchFamily="18" charset="0"/>
              </a:rPr>
              <a:t>vịt</a:t>
            </a:r>
            <a:endParaRPr lang="en-US" altLang="en-US" sz="2800" b="1" dirty="0">
              <a:solidFill>
                <a:srgbClr val="FFFF00"/>
              </a:solidFill>
              <a:cs typeface="Times New Roman" panose="02020603050405020304" pitchFamily="18" charset="0"/>
            </a:endParaRPr>
          </a:p>
        </p:txBody>
      </p:sp>
    </p:spTree>
    <p:extLst>
      <p:ext uri="{BB962C8B-B14F-4D97-AF65-F5344CB8AC3E}">
        <p14:creationId xmlns:p14="http://schemas.microsoft.com/office/powerpoint/2010/main" val="23700786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500" fill="hold"/>
                                        <p:tgtEl>
                                          <p:spTgt spid="26629"/>
                                        </p:tgtEl>
                                        <p:attrNameLst>
                                          <p:attrName>ppt_w</p:attrName>
                                        </p:attrNameLst>
                                      </p:cBhvr>
                                      <p:tavLst>
                                        <p:tav tm="0">
                                          <p:val>
                                            <p:fltVal val="0"/>
                                          </p:val>
                                        </p:tav>
                                        <p:tav tm="100000">
                                          <p:val>
                                            <p:strVal val="#ppt_w"/>
                                          </p:val>
                                        </p:tav>
                                      </p:tavLst>
                                    </p:anim>
                                    <p:anim calcmode="lin" valueType="num">
                                      <p:cBhvr>
                                        <p:cTn id="8" dur="500" fill="hold"/>
                                        <p:tgtEl>
                                          <p:spTgt spid="2662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26638"/>
                                        </p:tgtEl>
                                        <p:attrNameLst>
                                          <p:attrName>style.visibility</p:attrName>
                                        </p:attrNameLst>
                                      </p:cBhvr>
                                      <p:to>
                                        <p:strVal val="visible"/>
                                      </p:to>
                                    </p:set>
                                    <p:animEffect transition="in" filter="wedge">
                                      <p:cBhvr>
                                        <p:cTn id="13" dur="2000"/>
                                        <p:tgtEl>
                                          <p:spTgt spid="266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26633"/>
                                        </p:tgtEl>
                                        <p:attrNameLst>
                                          <p:attrName>style.visibility</p:attrName>
                                        </p:attrNameLst>
                                      </p:cBhvr>
                                      <p:to>
                                        <p:strVal val="visible"/>
                                      </p:to>
                                    </p:set>
                                    <p:animEffect transition="in" filter="wedge">
                                      <p:cBhvr>
                                        <p:cTn id="18" dur="2000"/>
                                        <p:tgtEl>
                                          <p:spTgt spid="266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26634"/>
                                        </p:tgtEl>
                                        <p:attrNameLst>
                                          <p:attrName>style.visibility</p:attrName>
                                        </p:attrNameLst>
                                      </p:cBhvr>
                                      <p:to>
                                        <p:strVal val="visible"/>
                                      </p:to>
                                    </p:set>
                                    <p:anim calcmode="lin" valueType="num">
                                      <p:cBhvr>
                                        <p:cTn id="23" dur="1000" fill="hold"/>
                                        <p:tgtEl>
                                          <p:spTgt spid="26634"/>
                                        </p:tgtEl>
                                        <p:attrNameLst>
                                          <p:attrName>ppt_w</p:attrName>
                                        </p:attrNameLst>
                                      </p:cBhvr>
                                      <p:tavLst>
                                        <p:tav tm="0">
                                          <p:val>
                                            <p:fltVal val="0"/>
                                          </p:val>
                                        </p:tav>
                                        <p:tav tm="100000">
                                          <p:val>
                                            <p:strVal val="#ppt_w"/>
                                          </p:val>
                                        </p:tav>
                                      </p:tavLst>
                                    </p:anim>
                                    <p:anim calcmode="lin" valueType="num">
                                      <p:cBhvr>
                                        <p:cTn id="24" dur="1000" fill="hold"/>
                                        <p:tgtEl>
                                          <p:spTgt spid="26634"/>
                                        </p:tgtEl>
                                        <p:attrNameLst>
                                          <p:attrName>ppt_h</p:attrName>
                                        </p:attrNameLst>
                                      </p:cBhvr>
                                      <p:tavLst>
                                        <p:tav tm="0">
                                          <p:val>
                                            <p:fltVal val="0"/>
                                          </p:val>
                                        </p:tav>
                                        <p:tav tm="100000">
                                          <p:val>
                                            <p:strVal val="#ppt_h"/>
                                          </p:val>
                                        </p:tav>
                                      </p:tavLst>
                                    </p:anim>
                                    <p:anim calcmode="lin" valueType="num">
                                      <p:cBhvr>
                                        <p:cTn id="25" dur="1000" fill="hold"/>
                                        <p:tgtEl>
                                          <p:spTgt spid="26634"/>
                                        </p:tgtEl>
                                        <p:attrNameLst>
                                          <p:attrName>style.rotation</p:attrName>
                                        </p:attrNameLst>
                                      </p:cBhvr>
                                      <p:tavLst>
                                        <p:tav tm="0">
                                          <p:val>
                                            <p:fltVal val="90"/>
                                          </p:val>
                                        </p:tav>
                                        <p:tav tm="100000">
                                          <p:val>
                                            <p:fltVal val="0"/>
                                          </p:val>
                                        </p:tav>
                                      </p:tavLst>
                                    </p:anim>
                                    <p:animEffect transition="in" filter="fade">
                                      <p:cBhvr>
                                        <p:cTn id="26" dur="1000"/>
                                        <p:tgtEl>
                                          <p:spTgt spid="266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26636"/>
                                        </p:tgtEl>
                                        <p:attrNameLst>
                                          <p:attrName>style.visibility</p:attrName>
                                        </p:attrNameLst>
                                      </p:cBhvr>
                                      <p:to>
                                        <p:strVal val="visible"/>
                                      </p:to>
                                    </p:set>
                                    <p:animEffect transition="in" filter="fade">
                                      <p:cBhvr>
                                        <p:cTn id="31" dur="2000"/>
                                        <p:tgtEl>
                                          <p:spTgt spid="26636"/>
                                        </p:tgtEl>
                                      </p:cBhvr>
                                    </p:animEffect>
                                    <p:anim calcmode="lin" valueType="num">
                                      <p:cBhvr>
                                        <p:cTn id="32" dur="2000" fill="hold"/>
                                        <p:tgtEl>
                                          <p:spTgt spid="26636"/>
                                        </p:tgtEl>
                                        <p:attrNameLst>
                                          <p:attrName>style.rotation</p:attrName>
                                        </p:attrNameLst>
                                      </p:cBhvr>
                                      <p:tavLst>
                                        <p:tav tm="0">
                                          <p:val>
                                            <p:fltVal val="720"/>
                                          </p:val>
                                        </p:tav>
                                        <p:tav tm="100000">
                                          <p:val>
                                            <p:fltVal val="0"/>
                                          </p:val>
                                        </p:tav>
                                      </p:tavLst>
                                    </p:anim>
                                    <p:anim calcmode="lin" valueType="num">
                                      <p:cBhvr>
                                        <p:cTn id="33" dur="2000" fill="hold"/>
                                        <p:tgtEl>
                                          <p:spTgt spid="26636"/>
                                        </p:tgtEl>
                                        <p:attrNameLst>
                                          <p:attrName>ppt_h</p:attrName>
                                        </p:attrNameLst>
                                      </p:cBhvr>
                                      <p:tavLst>
                                        <p:tav tm="0">
                                          <p:val>
                                            <p:fltVal val="0"/>
                                          </p:val>
                                        </p:tav>
                                        <p:tav tm="100000">
                                          <p:val>
                                            <p:strVal val="#ppt_h"/>
                                          </p:val>
                                        </p:tav>
                                      </p:tavLst>
                                    </p:anim>
                                    <p:anim calcmode="lin" valueType="num">
                                      <p:cBhvr>
                                        <p:cTn id="34" dur="2000" fill="hold"/>
                                        <p:tgtEl>
                                          <p:spTgt spid="26636"/>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26637"/>
                                        </p:tgtEl>
                                        <p:attrNameLst>
                                          <p:attrName>style.visibility</p:attrName>
                                        </p:attrNameLst>
                                      </p:cBhvr>
                                      <p:to>
                                        <p:strVal val="visible"/>
                                      </p:to>
                                    </p:set>
                                    <p:animEffect transition="in" filter="wedge">
                                      <p:cBhvr>
                                        <p:cTn id="39" dur="2000"/>
                                        <p:tgtEl>
                                          <p:spTgt spid="2663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26635"/>
                                        </p:tgtEl>
                                        <p:attrNameLst>
                                          <p:attrName>style.visibility</p:attrName>
                                        </p:attrNameLst>
                                      </p:cBhvr>
                                      <p:to>
                                        <p:strVal val="visible"/>
                                      </p:to>
                                    </p:set>
                                    <p:anim calcmode="lin" valueType="num">
                                      <p:cBhvr>
                                        <p:cTn id="44" dur="500" fill="hold"/>
                                        <p:tgtEl>
                                          <p:spTgt spid="26635"/>
                                        </p:tgtEl>
                                        <p:attrNameLst>
                                          <p:attrName>ppt_w</p:attrName>
                                        </p:attrNameLst>
                                      </p:cBhvr>
                                      <p:tavLst>
                                        <p:tav tm="0">
                                          <p:val>
                                            <p:fltVal val="0"/>
                                          </p:val>
                                        </p:tav>
                                        <p:tav tm="100000">
                                          <p:val>
                                            <p:strVal val="#ppt_w"/>
                                          </p:val>
                                        </p:tav>
                                      </p:tavLst>
                                    </p:anim>
                                    <p:anim calcmode="lin" valueType="num">
                                      <p:cBhvr>
                                        <p:cTn id="45" dur="500" fill="hold"/>
                                        <p:tgtEl>
                                          <p:spTgt spid="266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26633" grpId="0" animBg="1"/>
      <p:bldP spid="26634" grpId="0" animBg="1"/>
      <p:bldP spid="26635" grpId="0" animBg="1"/>
      <p:bldP spid="26636" grpId="0" animBg="1"/>
      <p:bldP spid="26637" grpId="0" animBg="1"/>
      <p:bldP spid="266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225" y="0"/>
            <a:ext cx="9105900" cy="1143000"/>
          </a:xfrm>
          <a:solidFill>
            <a:srgbClr val="FFFF00"/>
          </a:solidFill>
        </p:spPr>
        <p:txBody>
          <a:bodyPr/>
          <a:lstStyle/>
          <a:p>
            <a:pPr marL="571500" indent="-571500">
              <a:buFont typeface="Wingdings" panose="05000000000000000000" pitchFamily="2" charset="2"/>
              <a:buChar char="Ø"/>
            </a:pPr>
            <a:r>
              <a:rPr lang="en-US" altLang="en-US" dirty="0" smtClean="0"/>
              <a:t> </a:t>
            </a:r>
            <a:r>
              <a:rPr lang="en-US" altLang="en-US" sz="3200" b="1" dirty="0" err="1">
                <a:solidFill>
                  <a:srgbClr val="FF0000"/>
                </a:solidFill>
                <a:latin typeface="Times New Roman" panose="02020603050405020304" pitchFamily="18" charset="0"/>
                <a:cs typeface="Times New Roman" panose="02020603050405020304" pitchFamily="18" charset="0"/>
              </a:rPr>
              <a:t>Ngoài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vịt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còn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có</a:t>
            </a:r>
            <a:r>
              <a:rPr lang="en-US" altLang="en-US" sz="3200" b="1" dirty="0">
                <a:solidFill>
                  <a:srgbClr val="FF0000"/>
                </a:solidFill>
                <a:latin typeface="Times New Roman" panose="02020603050405020304" pitchFamily="18" charset="0"/>
                <a:cs typeface="Times New Roman" panose="02020603050405020304" pitchFamily="18" charset="0"/>
              </a:rPr>
              <a:t> con </a:t>
            </a:r>
            <a:r>
              <a:rPr lang="en-US" altLang="en-US" sz="3200" b="1" dirty="0" err="1">
                <a:solidFill>
                  <a:srgbClr val="FF0000"/>
                </a:solidFill>
                <a:latin typeface="Times New Roman" panose="02020603050405020304" pitchFamily="18" charset="0"/>
                <a:cs typeface="Times New Roman" panose="02020603050405020304" pitchFamily="18" charset="0"/>
              </a:rPr>
              <a:t>gì</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có</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mỏ</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có</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cánh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có</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hai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chân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đẻ</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trứng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nữa</a:t>
            </a:r>
            <a:r>
              <a:rPr lang="en-US" altLang="en-US" sz="3200" b="1" dirty="0">
                <a:solidFill>
                  <a:srgbClr val="FF0000"/>
                </a:solidFill>
                <a:latin typeface="Times New Roman" panose="02020603050405020304" pitchFamily="18" charset="0"/>
                <a:cs typeface="Times New Roman" panose="02020603050405020304" pitchFamily="18" charset="0"/>
              </a:rPr>
              <a:t>?</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sp>
        <p:nvSpPr>
          <p:cNvPr id="22531" name="Content Placeholder 2"/>
          <p:cNvSpPr>
            <a:spLocks noGrp="1"/>
          </p:cNvSpPr>
          <p:nvPr>
            <p:ph idx="1"/>
          </p:nvPr>
        </p:nvSpPr>
        <p:spPr>
          <a:xfrm>
            <a:off x="1546226" y="1196976"/>
            <a:ext cx="9121775" cy="5661025"/>
          </a:xfrm>
          <a:solidFill>
            <a:srgbClr val="00B050"/>
          </a:solidFill>
        </p:spPr>
        <p:txBody>
          <a:bodyPr/>
          <a:lstStyle/>
          <a:p>
            <a:pPr marL="0" indent="0">
              <a:buNone/>
            </a:pPr>
            <a:endParaRPr lang="en-US" altLang="en-US" smtClean="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6" y="1196976"/>
            <a:ext cx="912177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914" y="1196976"/>
            <a:ext cx="912177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1954" y="5805264"/>
            <a:ext cx="3377849"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rPr>
              <a:t>Con ngan</a:t>
            </a:r>
          </a:p>
        </p:txBody>
      </p:sp>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551" y="1184276"/>
            <a:ext cx="912177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10100" y="5805489"/>
            <a:ext cx="184150" cy="92233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endPar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cs typeface="Arial" charset="0"/>
            </a:endParaRPr>
          </a:p>
        </p:txBody>
      </p:sp>
      <p:sp>
        <p:nvSpPr>
          <p:cNvPr id="7" name="Rectangle 6"/>
          <p:cNvSpPr/>
          <p:nvPr/>
        </p:nvSpPr>
        <p:spPr>
          <a:xfrm>
            <a:off x="1716360" y="5934670"/>
            <a:ext cx="4031873" cy="923330"/>
          </a:xfrm>
          <a:prstGeom prst="rect">
            <a:avLst/>
          </a:prstGeom>
          <a:noFill/>
        </p:spPr>
        <p:txBody>
          <a:bodyPr wrap="none">
            <a:spAutoFit/>
          </a:bodyPr>
          <a:lstStyle/>
          <a:p>
            <a:pPr algn="ctr" eaLnBrk="1" hangingPunct="1">
              <a:defRPr/>
            </a:pPr>
            <a:r>
              <a:rPr lang="en-US" sz="54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Chim</a:t>
            </a:r>
            <a:r>
              <a:rPr lang="en-US" sz="54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54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Bồ</a:t>
            </a:r>
            <a:r>
              <a:rPr lang="en-US" sz="54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54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câu</a:t>
            </a:r>
            <a:endParaRPr lang="en-US" sz="54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45862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32770"/>
                                        </p:tgtEl>
                                        <p:attrNameLst>
                                          <p:attrName>style.visibility</p:attrName>
                                        </p:attrNameLst>
                                      </p:cBhvr>
                                      <p:to>
                                        <p:strVal val="visible"/>
                                      </p:to>
                                    </p:set>
                                    <p:anim calcmode="lin" valueType="num">
                                      <p:cBhvr>
                                        <p:cTn id="14" dur="1000" fill="hold"/>
                                        <p:tgtEl>
                                          <p:spTgt spid="32770"/>
                                        </p:tgtEl>
                                        <p:attrNameLst>
                                          <p:attrName>ppt_w</p:attrName>
                                        </p:attrNameLst>
                                      </p:cBhvr>
                                      <p:tavLst>
                                        <p:tav tm="0">
                                          <p:val>
                                            <p:fltVal val="0"/>
                                          </p:val>
                                        </p:tav>
                                        <p:tav tm="100000">
                                          <p:val>
                                            <p:strVal val="#ppt_w"/>
                                          </p:val>
                                        </p:tav>
                                      </p:tavLst>
                                    </p:anim>
                                    <p:anim calcmode="lin" valueType="num">
                                      <p:cBhvr>
                                        <p:cTn id="15" dur="1000" fill="hold"/>
                                        <p:tgtEl>
                                          <p:spTgt spid="32770"/>
                                        </p:tgtEl>
                                        <p:attrNameLst>
                                          <p:attrName>ppt_h</p:attrName>
                                        </p:attrNameLst>
                                      </p:cBhvr>
                                      <p:tavLst>
                                        <p:tav tm="0">
                                          <p:val>
                                            <p:fltVal val="0"/>
                                          </p:val>
                                        </p:tav>
                                        <p:tav tm="100000">
                                          <p:val>
                                            <p:strVal val="#ppt_h"/>
                                          </p:val>
                                        </p:tav>
                                      </p:tavLst>
                                    </p:anim>
                                    <p:anim calcmode="lin" valueType="num">
                                      <p:cBhvr>
                                        <p:cTn id="16" dur="1000" fill="hold"/>
                                        <p:tgtEl>
                                          <p:spTgt spid="32770"/>
                                        </p:tgtEl>
                                        <p:attrNameLst>
                                          <p:attrName>style.rotation</p:attrName>
                                        </p:attrNameLst>
                                      </p:cBhvr>
                                      <p:tavLst>
                                        <p:tav tm="0">
                                          <p:val>
                                            <p:fltVal val="90"/>
                                          </p:val>
                                        </p:tav>
                                        <p:tav tm="100000">
                                          <p:val>
                                            <p:fltVal val="0"/>
                                          </p:val>
                                        </p:tav>
                                      </p:tavLst>
                                    </p:anim>
                                    <p:animEffect transition="in" filter="fade">
                                      <p:cBhvr>
                                        <p:cTn id="17" dur="1000"/>
                                        <p:tgtEl>
                                          <p:spTgt spid="327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32771"/>
                                        </p:tgtEl>
                                        <p:attrNameLst>
                                          <p:attrName>style.visibility</p:attrName>
                                        </p:attrNameLst>
                                      </p:cBhvr>
                                      <p:to>
                                        <p:strVal val="visible"/>
                                      </p:to>
                                    </p:set>
                                    <p:animEffect transition="in" filter="wedge">
                                      <p:cBhvr>
                                        <p:cTn id="22" dur="2000"/>
                                        <p:tgtEl>
                                          <p:spTgt spid="327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nodeType="clickEffect">
                                  <p:stCondLst>
                                    <p:cond delay="0"/>
                                  </p:stCondLst>
                                  <p:childTnLst>
                                    <p:set>
                                      <p:cBhvr>
                                        <p:cTn id="33" dur="1" fill="hold">
                                          <p:stCondLst>
                                            <p:cond delay="0"/>
                                          </p:stCondLst>
                                        </p:cTn>
                                        <p:tgtEl>
                                          <p:spTgt spid="32773"/>
                                        </p:tgtEl>
                                        <p:attrNameLst>
                                          <p:attrName>style.visibility</p:attrName>
                                        </p:attrNameLst>
                                      </p:cBhvr>
                                      <p:to>
                                        <p:strVal val="visible"/>
                                      </p:to>
                                    </p:set>
                                    <p:animEffect transition="in" filter="wheel(4)">
                                      <p:cBhvr>
                                        <p:cTn id="34" dur="2000"/>
                                        <p:tgtEl>
                                          <p:spTgt spid="3277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1" presetClass="entr" presetSubtype="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43700430"/>
              </p:ext>
            </p:extLst>
          </p:nvPr>
        </p:nvGraphicFramePr>
        <p:xfrm>
          <a:off x="2279576" y="0"/>
          <a:ext cx="7776864" cy="1196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picture0071gz9[1]"/>
          <p:cNvPicPr>
            <a:picLocks noChangeAspect="1" noChangeArrowheads="1"/>
          </p:cNvPicPr>
          <p:nvPr/>
        </p:nvPicPr>
        <p:blipFill>
          <a:blip r:embed="rId7">
            <a:clrChange>
              <a:clrFrom>
                <a:srgbClr val="B8C674"/>
              </a:clrFrom>
              <a:clrTo>
                <a:srgbClr val="B8C674">
                  <a:alpha val="0"/>
                </a:srgbClr>
              </a:clrTo>
            </a:clrChange>
            <a:extLst>
              <a:ext uri="{28A0092B-C50C-407E-A947-70E740481C1C}">
                <a14:useLocalDpi xmlns:a14="http://schemas.microsoft.com/office/drawing/2010/main" val="0"/>
              </a:ext>
            </a:extLst>
          </a:blip>
          <a:srcRect/>
          <a:stretch>
            <a:fillRect/>
          </a:stretch>
        </p:blipFill>
        <p:spPr bwMode="auto">
          <a:xfrm>
            <a:off x="6680200" y="2249488"/>
            <a:ext cx="3987800" cy="46085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8"/>
          <a:srcRect/>
          <a:stretch>
            <a:fillRect/>
          </a:stretch>
        </p:blipFill>
        <p:spPr bwMode="auto">
          <a:xfrm>
            <a:off x="1555750" y="2284414"/>
            <a:ext cx="3924300" cy="4573587"/>
          </a:xfrm>
          <a:prstGeom prst="rect">
            <a:avLst/>
          </a:prstGeom>
          <a:ln/>
        </p:spPr>
        <p:style>
          <a:lnRef idx="3">
            <a:schemeClr val="lt1"/>
          </a:lnRef>
          <a:fillRef idx="1">
            <a:schemeClr val="accent5"/>
          </a:fillRef>
          <a:effectRef idx="1">
            <a:schemeClr val="accent5"/>
          </a:effectRef>
          <a:fontRef idx="minor">
            <a:schemeClr val="lt1"/>
          </a:fontRef>
        </p:style>
      </p:pic>
      <p:sp>
        <p:nvSpPr>
          <p:cNvPr id="4" name="Left-Right Arrow 3"/>
          <p:cNvSpPr/>
          <p:nvPr/>
        </p:nvSpPr>
        <p:spPr>
          <a:xfrm>
            <a:off x="5448300" y="3351214"/>
            <a:ext cx="1189038" cy="485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 name="Rectangle 1"/>
          <p:cNvSpPr/>
          <p:nvPr/>
        </p:nvSpPr>
        <p:spPr>
          <a:xfrm>
            <a:off x="2697192" y="1392130"/>
            <a:ext cx="6691255" cy="523220"/>
          </a:xfrm>
          <a:prstGeom prst="rect">
            <a:avLst/>
          </a:prstGeom>
          <a:noFill/>
        </p:spPr>
        <p:txBody>
          <a:bodyPr wrap="none">
            <a:spAutoFit/>
          </a:bodyPr>
          <a:lstStyle/>
          <a:p>
            <a:pPr algn="ctr" eaLnBrk="1" hangingPunct="1">
              <a:defRPr/>
            </a:pP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Bạn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nào</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có</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nhận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xét</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gì</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về</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hai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vật</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này</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002748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19462"/>
                                        </p:tgtEl>
                                        <p:attrNameLst>
                                          <p:attrName>style.visibility</p:attrName>
                                        </p:attrNameLst>
                                      </p:cBhvr>
                                      <p:to>
                                        <p:strVal val="visible"/>
                                      </p:to>
                                    </p:set>
                                    <p:anim calcmode="lin" valueType="num">
                                      <p:cBhvr>
                                        <p:cTn id="14" dur="1000" fill="hold"/>
                                        <p:tgtEl>
                                          <p:spTgt spid="19462"/>
                                        </p:tgtEl>
                                        <p:attrNameLst>
                                          <p:attrName>ppt_w</p:attrName>
                                        </p:attrNameLst>
                                      </p:cBhvr>
                                      <p:tavLst>
                                        <p:tav tm="0">
                                          <p:val>
                                            <p:fltVal val="0"/>
                                          </p:val>
                                        </p:tav>
                                        <p:tav tm="100000">
                                          <p:val>
                                            <p:strVal val="#ppt_w"/>
                                          </p:val>
                                        </p:tav>
                                      </p:tavLst>
                                    </p:anim>
                                    <p:anim calcmode="lin" valueType="num">
                                      <p:cBhvr>
                                        <p:cTn id="15" dur="1000" fill="hold"/>
                                        <p:tgtEl>
                                          <p:spTgt spid="19462"/>
                                        </p:tgtEl>
                                        <p:attrNameLst>
                                          <p:attrName>ppt_h</p:attrName>
                                        </p:attrNameLst>
                                      </p:cBhvr>
                                      <p:tavLst>
                                        <p:tav tm="0">
                                          <p:val>
                                            <p:fltVal val="0"/>
                                          </p:val>
                                        </p:tav>
                                        <p:tav tm="100000">
                                          <p:val>
                                            <p:strVal val="#ppt_h"/>
                                          </p:val>
                                        </p:tav>
                                      </p:tavLst>
                                    </p:anim>
                                    <p:anim calcmode="lin" valueType="num">
                                      <p:cBhvr>
                                        <p:cTn id="16" dur="1000" fill="hold"/>
                                        <p:tgtEl>
                                          <p:spTgt spid="19462"/>
                                        </p:tgtEl>
                                        <p:attrNameLst>
                                          <p:attrName>style.rotation</p:attrName>
                                        </p:attrNameLst>
                                      </p:cBhvr>
                                      <p:tavLst>
                                        <p:tav tm="0">
                                          <p:val>
                                            <p:fltVal val="90"/>
                                          </p:val>
                                        </p:tav>
                                        <p:tav tm="100000">
                                          <p:val>
                                            <p:fltVal val="0"/>
                                          </p:val>
                                        </p:tav>
                                      </p:tavLst>
                                    </p:anim>
                                    <p:animEffect transition="in" filter="fade">
                                      <p:cBhvr>
                                        <p:cTn id="17" dur="1000"/>
                                        <p:tgtEl>
                                          <p:spTgt spid="194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8263" y="2064624"/>
            <a:ext cx="9237369" cy="1015663"/>
          </a:xfrm>
          <a:prstGeom prst="rect">
            <a:avLst/>
          </a:prstGeom>
          <a:noFill/>
        </p:spPr>
        <p:txBody>
          <a:bodyPr>
            <a:spAutoFit/>
          </a:bodyPr>
          <a:lstStyle/>
          <a:p>
            <a:pPr marL="571500" indent="-571500" algn="ctr">
              <a:buFont typeface="Wingdings" pitchFamily="2" charset="2"/>
              <a:buChar char="Ø"/>
              <a:defRPr/>
            </a:pPr>
            <a:r>
              <a:rPr lang="en-US" sz="2000" b="1" dirty="0" err="1">
                <a:ln w="1905"/>
                <a:solidFill>
                  <a:srgbClr val="002060"/>
                </a:solidFill>
                <a:effectLst>
                  <a:innerShdw blurRad="69850" dist="43180" dir="5400000">
                    <a:srgbClr val="000000">
                      <a:alpha val="65000"/>
                    </a:srgbClr>
                  </a:innerShdw>
                </a:effectLst>
                <a:latin typeface="Arial" charset="0"/>
                <a:cs typeface="Arial" charset="0"/>
              </a:rPr>
              <a:t>Cô</a:t>
            </a:r>
            <a:r>
              <a:rPr lang="en-US" sz="2000" b="1" dirty="0">
                <a:ln w="1905"/>
                <a:solidFill>
                  <a:srgbClr val="002060"/>
                </a:solidFill>
                <a:effectLst>
                  <a:innerShdw blurRad="69850" dist="43180" dir="5400000">
                    <a:srgbClr val="000000">
                      <a:alpha val="65000"/>
                    </a:srgbClr>
                  </a:innerShdw>
                </a:effectLst>
                <a:latin typeface="Arial" charset="0"/>
                <a:cs typeface="Arial"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nhấn</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mạnh</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Đây</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là</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vật</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có</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mỏ</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hai</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chân</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có</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cánh</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và</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đẻ</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trứng</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p>
          <a:p>
            <a:pPr marL="571500" indent="-571500" algn="ctr">
              <a:buFont typeface="Wingdings" pitchFamily="2" charset="2"/>
              <a:buChar char="Ø"/>
              <a:defRPr/>
            </a:pP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Còn</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có</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gì</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giống</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gà</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vịt</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nữa</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không</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p>
          <a:p>
            <a:pPr marL="571500" indent="-571500" algn="ctr">
              <a:buFont typeface="Wingdings" pitchFamily="2" charset="2"/>
              <a:buChar char="Ø"/>
              <a:defRPr/>
            </a:pP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Nhóm</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vật</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này</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gọi</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là</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Gia</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0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cầm</a:t>
            </a:r>
            <a:r>
              <a:rPr lang="en-US" sz="20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p>
        </p:txBody>
      </p:sp>
      <p:pic>
        <p:nvPicPr>
          <p:cNvPr id="20486" name="Picture 4" descr="picture0071gz9[1]"/>
          <p:cNvPicPr>
            <a:picLocks noChangeAspect="1" noChangeArrowheads="1"/>
          </p:cNvPicPr>
          <p:nvPr/>
        </p:nvPicPr>
        <p:blipFill>
          <a:blip r:embed="rId2">
            <a:clrChange>
              <a:clrFrom>
                <a:srgbClr val="B8C674"/>
              </a:clrFrom>
              <a:clrTo>
                <a:srgbClr val="B8C674">
                  <a:alpha val="0"/>
                </a:srgbClr>
              </a:clrTo>
            </a:clrChange>
            <a:extLst>
              <a:ext uri="{28A0092B-C50C-407E-A947-70E740481C1C}">
                <a14:useLocalDpi xmlns:a14="http://schemas.microsoft.com/office/drawing/2010/main" val="0"/>
              </a:ext>
            </a:extLst>
          </a:blip>
          <a:srcRect/>
          <a:stretch>
            <a:fillRect/>
          </a:stretch>
        </p:blipFill>
        <p:spPr bwMode="auto">
          <a:xfrm>
            <a:off x="1487488" y="23813"/>
            <a:ext cx="4462463" cy="21193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7" name="Picture 7" descr="62_vit1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925" y="15875"/>
            <a:ext cx="46926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5281">
            <a:off x="1503363" y="3355976"/>
            <a:ext cx="4062413"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60438" y="4797425"/>
            <a:ext cx="9753601" cy="40005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endParaRPr lang="en-US" sz="20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sp>
        <p:nvSpPr>
          <p:cNvPr id="12" name="Rectangle 11"/>
          <p:cNvSpPr/>
          <p:nvPr/>
        </p:nvSpPr>
        <p:spPr>
          <a:xfrm>
            <a:off x="1488263" y="5657672"/>
            <a:ext cx="9208336" cy="1200329"/>
          </a:xfrm>
          <a:prstGeom prst="rect">
            <a:avLst/>
          </a:prstGeom>
          <a:noFill/>
        </p:spPr>
        <p:txBody>
          <a:bodyPr>
            <a:spAutoFit/>
          </a:bodyPr>
          <a:lstStyle/>
          <a:p>
            <a:pPr marL="457200" indent="-457200" algn="ctr">
              <a:buFont typeface="Arial" charset="0"/>
              <a:buChar char="•"/>
              <a:defRPr/>
            </a:pP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Cô</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nhấn</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mạnh</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Đây</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là</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vật</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có</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4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chân</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có</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vú</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đẻ</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a:t>
            </a:r>
          </a:p>
          <a:p>
            <a:pPr marL="457200" indent="-457200" algn="ctr">
              <a:buFont typeface="Arial" charset="0"/>
              <a:buChar char="•"/>
              <a:defRPr/>
            </a:pP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Còn</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vật</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nuôi</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nào</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đẻ</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giống</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chó</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mèo</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nữa</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không</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p>
          <a:p>
            <a:pPr marL="457200" indent="-457200" algn="ctr">
              <a:buFont typeface="Arial" charset="0"/>
              <a:buChar char="•"/>
              <a:defRPr/>
            </a:pP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Nhóm</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vật</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này</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gọi</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là</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Gia</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súc</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endParaRPr lang="vi-VN" sz="24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2049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51181">
            <a:off x="5981700" y="3125789"/>
            <a:ext cx="4598988"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00404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1000" fill="hold"/>
                                        <p:tgtEl>
                                          <p:spTgt spid="20486"/>
                                        </p:tgtEl>
                                        <p:attrNameLst>
                                          <p:attrName>ppt_w</p:attrName>
                                        </p:attrNameLst>
                                      </p:cBhvr>
                                      <p:tavLst>
                                        <p:tav tm="0">
                                          <p:val>
                                            <p:fltVal val="0"/>
                                          </p:val>
                                        </p:tav>
                                        <p:tav tm="100000">
                                          <p:val>
                                            <p:strVal val="#ppt_w"/>
                                          </p:val>
                                        </p:tav>
                                      </p:tavLst>
                                    </p:anim>
                                    <p:anim calcmode="lin" valueType="num">
                                      <p:cBhvr>
                                        <p:cTn id="8" dur="1000" fill="hold"/>
                                        <p:tgtEl>
                                          <p:spTgt spid="20486"/>
                                        </p:tgtEl>
                                        <p:attrNameLst>
                                          <p:attrName>ppt_h</p:attrName>
                                        </p:attrNameLst>
                                      </p:cBhvr>
                                      <p:tavLst>
                                        <p:tav tm="0">
                                          <p:val>
                                            <p:fltVal val="0"/>
                                          </p:val>
                                        </p:tav>
                                        <p:tav tm="100000">
                                          <p:val>
                                            <p:strVal val="#ppt_h"/>
                                          </p:val>
                                        </p:tav>
                                      </p:tavLst>
                                    </p:anim>
                                    <p:anim calcmode="lin" valueType="num">
                                      <p:cBhvr>
                                        <p:cTn id="9" dur="1000" fill="hold"/>
                                        <p:tgtEl>
                                          <p:spTgt spid="20486"/>
                                        </p:tgtEl>
                                        <p:attrNameLst>
                                          <p:attrName>style.rotation</p:attrName>
                                        </p:attrNameLst>
                                      </p:cBhvr>
                                      <p:tavLst>
                                        <p:tav tm="0">
                                          <p:val>
                                            <p:fltVal val="90"/>
                                          </p:val>
                                        </p:tav>
                                        <p:tav tm="100000">
                                          <p:val>
                                            <p:fltVal val="0"/>
                                          </p:val>
                                        </p:tav>
                                      </p:tavLst>
                                    </p:anim>
                                    <p:animEffect transition="in" filter="fade">
                                      <p:cBhvr>
                                        <p:cTn id="10" dur="1000"/>
                                        <p:tgtEl>
                                          <p:spTgt spid="204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20487"/>
                                        </p:tgtEl>
                                        <p:attrNameLst>
                                          <p:attrName>style.visibility</p:attrName>
                                        </p:attrNameLst>
                                      </p:cBhvr>
                                      <p:to>
                                        <p:strVal val="visible"/>
                                      </p:to>
                                    </p:set>
                                    <p:anim calcmode="lin" valueType="num">
                                      <p:cBhvr>
                                        <p:cTn id="15" dur="1000" fill="hold"/>
                                        <p:tgtEl>
                                          <p:spTgt spid="20487"/>
                                        </p:tgtEl>
                                        <p:attrNameLst>
                                          <p:attrName>ppt_w</p:attrName>
                                        </p:attrNameLst>
                                      </p:cBhvr>
                                      <p:tavLst>
                                        <p:tav tm="0">
                                          <p:val>
                                            <p:fltVal val="0"/>
                                          </p:val>
                                        </p:tav>
                                        <p:tav tm="100000">
                                          <p:val>
                                            <p:strVal val="#ppt_w"/>
                                          </p:val>
                                        </p:tav>
                                      </p:tavLst>
                                    </p:anim>
                                    <p:anim calcmode="lin" valueType="num">
                                      <p:cBhvr>
                                        <p:cTn id="16" dur="1000" fill="hold"/>
                                        <p:tgtEl>
                                          <p:spTgt spid="20487"/>
                                        </p:tgtEl>
                                        <p:attrNameLst>
                                          <p:attrName>ppt_h</p:attrName>
                                        </p:attrNameLst>
                                      </p:cBhvr>
                                      <p:tavLst>
                                        <p:tav tm="0">
                                          <p:val>
                                            <p:fltVal val="0"/>
                                          </p:val>
                                        </p:tav>
                                        <p:tav tm="100000">
                                          <p:val>
                                            <p:strVal val="#ppt_h"/>
                                          </p:val>
                                        </p:tav>
                                      </p:tavLst>
                                    </p:anim>
                                    <p:anim calcmode="lin" valueType="num">
                                      <p:cBhvr>
                                        <p:cTn id="17" dur="1000" fill="hold"/>
                                        <p:tgtEl>
                                          <p:spTgt spid="20487"/>
                                        </p:tgtEl>
                                        <p:attrNameLst>
                                          <p:attrName>style.rotation</p:attrName>
                                        </p:attrNameLst>
                                      </p:cBhvr>
                                      <p:tavLst>
                                        <p:tav tm="0">
                                          <p:val>
                                            <p:fltVal val="90"/>
                                          </p:val>
                                        </p:tav>
                                        <p:tav tm="100000">
                                          <p:val>
                                            <p:fltVal val="0"/>
                                          </p:val>
                                        </p:tav>
                                      </p:tavLst>
                                    </p:anim>
                                    <p:animEffect transition="in" filter="fade">
                                      <p:cBhvr>
                                        <p:cTn id="18" dur="1000"/>
                                        <p:tgtEl>
                                          <p:spTgt spid="2048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4" fill="hold" nodeType="clickEffect">
                                  <p:stCondLst>
                                    <p:cond delay="0"/>
                                  </p:stCondLst>
                                  <p:childTnLst>
                                    <p:set>
                                      <p:cBhvr>
                                        <p:cTn id="40" dur="1" fill="hold">
                                          <p:stCondLst>
                                            <p:cond delay="0"/>
                                          </p:stCondLst>
                                        </p:cTn>
                                        <p:tgtEl>
                                          <p:spTgt spid="20488"/>
                                        </p:tgtEl>
                                        <p:attrNameLst>
                                          <p:attrName>style.visibility</p:attrName>
                                        </p:attrNameLst>
                                      </p:cBhvr>
                                      <p:to>
                                        <p:strVal val="visible"/>
                                      </p:to>
                                    </p:set>
                                    <p:animEffect transition="in" filter="wheel(4)">
                                      <p:cBhvr>
                                        <p:cTn id="41" dur="2000"/>
                                        <p:tgtEl>
                                          <p:spTgt spid="204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3" fill="hold" nodeType="clickEffect">
                                  <p:stCondLst>
                                    <p:cond delay="0"/>
                                  </p:stCondLst>
                                  <p:childTnLst>
                                    <p:set>
                                      <p:cBhvr>
                                        <p:cTn id="45" dur="1" fill="hold">
                                          <p:stCondLst>
                                            <p:cond delay="0"/>
                                          </p:stCondLst>
                                        </p:cTn>
                                        <p:tgtEl>
                                          <p:spTgt spid="20491"/>
                                        </p:tgtEl>
                                        <p:attrNameLst>
                                          <p:attrName>style.visibility</p:attrName>
                                        </p:attrNameLst>
                                      </p:cBhvr>
                                      <p:to>
                                        <p:strVal val="visible"/>
                                      </p:to>
                                    </p:set>
                                    <p:animEffect transition="in" filter="wheel(3)">
                                      <p:cBhvr>
                                        <p:cTn id="46" dur="2000"/>
                                        <p:tgtEl>
                                          <p:spTgt spid="2049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descr="D:\hinh-nen-powerpoint-de-thuong-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53848"/>
            <a:ext cx="11677650"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87620" y="2344156"/>
            <a:ext cx="7362913" cy="646331"/>
          </a:xfrm>
          <a:prstGeom prst="rect">
            <a:avLst/>
          </a:prstGeom>
          <a:noFill/>
        </p:spPr>
        <p:txBody>
          <a:bodyPr wrap="none">
            <a:spAutoFit/>
          </a:bodyPr>
          <a:lstStyle/>
          <a:p>
            <a:pPr algn="ctr" eaLnBrk="1" hangingPunct="1">
              <a:defRPr/>
            </a:pP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4: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Bé</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chơi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với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các</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492496" y="3292242"/>
            <a:ext cx="9144001" cy="286232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bắt</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chước</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giống</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hơn</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a:p>
            <a:pPr eaLnBrk="1" hangingPunct="1">
              <a:defRPr/>
            </a:pP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Cách</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Cô</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đưa</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ra</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hình</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ảnh</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con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vật</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nào</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thì</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trẻ</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bắt</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chước</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tiếng</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kêu</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hoặc</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dáng</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đi</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của</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con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vật</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đó</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a:p>
            <a:pPr eaLnBrk="1" hangingPunct="1">
              <a:defRPr/>
            </a:pP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Luật</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Cô</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quan</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sát</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và</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sửa</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sai</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cho</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trẻ</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37092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1000"/>
                                        <p:tgtEl>
                                          <p:spTgt spid="25604"/>
                                        </p:tgtEl>
                                      </p:cBhvr>
                                    </p:animEffect>
                                    <p:anim calcmode="lin" valueType="num">
                                      <p:cBhvr>
                                        <p:cTn id="8" dur="1000" fill="hold"/>
                                        <p:tgtEl>
                                          <p:spTgt spid="25604"/>
                                        </p:tgtEl>
                                        <p:attrNameLst>
                                          <p:attrName>ppt_x</p:attrName>
                                        </p:attrNameLst>
                                      </p:cBhvr>
                                      <p:tavLst>
                                        <p:tav tm="0">
                                          <p:val>
                                            <p:strVal val="#ppt_x"/>
                                          </p:val>
                                        </p:tav>
                                        <p:tav tm="100000">
                                          <p:val>
                                            <p:strVal val="#ppt_x"/>
                                          </p:val>
                                        </p:tav>
                                      </p:tavLst>
                                    </p:anim>
                                    <p:anim calcmode="lin" valueType="num">
                                      <p:cBhvr>
                                        <p:cTn id="9" dur="1000" fill="hold"/>
                                        <p:tgtEl>
                                          <p:spTgt spid="2560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43" y="-8238"/>
            <a:ext cx="1169953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vatar_other_001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724400"/>
            <a:ext cx="1676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vatar_other_007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48200"/>
            <a:ext cx="152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nvSpPr>
        <p:spPr bwMode="auto">
          <a:xfrm>
            <a:off x="4191000" y="1752601"/>
            <a:ext cx="4419600" cy="2030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err="1">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Tạm</a:t>
            </a:r>
            <a:r>
              <a:rPr lang="en-US" sz="3600" b="1" kern="10" dirty="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 </a:t>
            </a:r>
            <a:r>
              <a:rPr lang="en-US" sz="3600" b="1" kern="10" dirty="0" err="1">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biệt</a:t>
            </a:r>
            <a:r>
              <a:rPr lang="en-US" sz="3600" b="1" kern="10" dirty="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 </a:t>
            </a:r>
            <a:r>
              <a:rPr lang="en-US" sz="3600" b="1" kern="10" dirty="0" err="1">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các</a:t>
            </a:r>
            <a:r>
              <a:rPr lang="en-US" sz="3600" b="1" kern="10" dirty="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 </a:t>
            </a:r>
            <a:r>
              <a:rPr lang="en-US" sz="3600" b="1" kern="10" dirty="0" err="1">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bé</a:t>
            </a:r>
            <a:r>
              <a:rPr lang="en-US" sz="3600" b="1" kern="10" dirty="0">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a:t>
            </a:r>
          </a:p>
        </p:txBody>
      </p:sp>
    </p:spTree>
    <p:extLst>
      <p:ext uri="{BB962C8B-B14F-4D97-AF65-F5344CB8AC3E}">
        <p14:creationId xmlns:p14="http://schemas.microsoft.com/office/powerpoint/2010/main" val="3637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615" y="90617"/>
            <a:ext cx="11986054" cy="6474940"/>
          </a:xfrm>
          <a:prstGeom prst="rect">
            <a:avLst/>
          </a:prstGeom>
        </p:spPr>
      </p:pic>
      <p:sp>
        <p:nvSpPr>
          <p:cNvPr id="5" name="Rectangle 4"/>
          <p:cNvSpPr/>
          <p:nvPr/>
        </p:nvSpPr>
        <p:spPr>
          <a:xfrm>
            <a:off x="2520777" y="1360944"/>
            <a:ext cx="9176951" cy="3323987"/>
          </a:xfrm>
          <a:prstGeom prst="rect">
            <a:avLst/>
          </a:prstGeom>
        </p:spPr>
        <p:txBody>
          <a:bodyPr wrap="square">
            <a:spAutoFit/>
          </a:bodyPr>
          <a:lstStyle/>
          <a:p>
            <a:r>
              <a:rPr lang="vi-VN" sz="1400" b="1" dirty="0">
                <a:solidFill>
                  <a:srgbClr val="333333"/>
                </a:solidFill>
                <a:latin typeface="+mj-lt"/>
              </a:rPr>
              <a:t>I. MỤC ĐÍCH YÊU CẦU</a:t>
            </a:r>
          </a:p>
          <a:p>
            <a:pPr algn="just"/>
            <a:r>
              <a:rPr lang="vi-VN" sz="1400" i="1" dirty="0">
                <a:solidFill>
                  <a:srgbClr val="333333"/>
                </a:solidFill>
                <a:latin typeface="+mj-lt"/>
              </a:rPr>
              <a:t>1. Kiến thức:</a:t>
            </a:r>
            <a:endParaRPr lang="vi-VN" sz="1400" dirty="0">
              <a:solidFill>
                <a:srgbClr val="333333"/>
              </a:solidFill>
              <a:latin typeface="+mj-lt"/>
            </a:endParaRPr>
          </a:p>
          <a:p>
            <a:pPr algn="just"/>
            <a:r>
              <a:rPr lang="vi-VN" sz="1400" b="1" dirty="0">
                <a:solidFill>
                  <a:srgbClr val="333333"/>
                </a:solidFill>
                <a:latin typeface="+mj-lt"/>
              </a:rPr>
              <a:t>- </a:t>
            </a:r>
            <a:r>
              <a:rPr lang="vi-VN" sz="1400" dirty="0">
                <a:solidFill>
                  <a:srgbClr val="333333"/>
                </a:solidFill>
                <a:latin typeface="+mj-lt"/>
              </a:rPr>
              <a:t>Trẻ biết được tên gọi, đặc điểm, hình dáng, tập tính, thức ăn và môi trường sống của một số con vật nuôi trong gia đình (Con gà, con vịt, con chó, con mèo,...)</a:t>
            </a:r>
          </a:p>
          <a:p>
            <a:pPr algn="just"/>
            <a:r>
              <a:rPr lang="vi-VN" sz="1400" dirty="0">
                <a:solidFill>
                  <a:srgbClr val="333333"/>
                </a:solidFill>
                <a:latin typeface="+mj-lt"/>
              </a:rPr>
              <a:t>- Trẻ biết được ích lợi của các con vật.</a:t>
            </a:r>
          </a:p>
          <a:p>
            <a:pPr algn="just"/>
            <a:r>
              <a:rPr lang="vi-VN" sz="1400" i="1" dirty="0">
                <a:solidFill>
                  <a:srgbClr val="333333"/>
                </a:solidFill>
                <a:latin typeface="+mj-lt"/>
              </a:rPr>
              <a:t>2. </a:t>
            </a:r>
            <a:r>
              <a:rPr lang="vi-VN" sz="1400" i="1" dirty="0" smtClean="0">
                <a:solidFill>
                  <a:srgbClr val="333333"/>
                </a:solidFill>
                <a:latin typeface="+mj-lt"/>
              </a:rPr>
              <a:t>K</a:t>
            </a:r>
            <a:r>
              <a:rPr lang="en-US" sz="1400" i="1" dirty="0">
                <a:solidFill>
                  <a:srgbClr val="333333"/>
                </a:solidFill>
                <a:latin typeface="+mj-lt"/>
              </a:rPr>
              <a:t>ỹ</a:t>
            </a:r>
            <a:r>
              <a:rPr lang="vi-VN" sz="1400" i="1" dirty="0" smtClean="0">
                <a:solidFill>
                  <a:srgbClr val="333333"/>
                </a:solidFill>
                <a:latin typeface="+mj-lt"/>
              </a:rPr>
              <a:t> </a:t>
            </a:r>
            <a:r>
              <a:rPr lang="vi-VN" sz="1400" i="1" dirty="0">
                <a:solidFill>
                  <a:srgbClr val="333333"/>
                </a:solidFill>
                <a:latin typeface="+mj-lt"/>
              </a:rPr>
              <a:t>năng:</a:t>
            </a:r>
            <a:endParaRPr lang="vi-VN" sz="1400" dirty="0">
              <a:solidFill>
                <a:srgbClr val="333333"/>
              </a:solidFill>
              <a:latin typeface="+mj-lt"/>
            </a:endParaRPr>
          </a:p>
          <a:p>
            <a:pPr algn="just"/>
            <a:r>
              <a:rPr lang="vi-VN" sz="1400" dirty="0">
                <a:solidFill>
                  <a:srgbClr val="333333"/>
                </a:solidFill>
                <a:latin typeface="+mj-lt"/>
              </a:rPr>
              <a:t>- So sánh được các đặc điểm khác nhau và giống nhau giữa các con vật.</a:t>
            </a:r>
          </a:p>
          <a:p>
            <a:pPr algn="just"/>
            <a:r>
              <a:rPr lang="vi-VN" sz="1400" i="1" dirty="0">
                <a:solidFill>
                  <a:srgbClr val="333333"/>
                </a:solidFill>
                <a:latin typeface="+mj-lt"/>
              </a:rPr>
              <a:t>3. Thái độ:</a:t>
            </a:r>
            <a:endParaRPr lang="vi-VN" sz="1400" dirty="0">
              <a:solidFill>
                <a:srgbClr val="333333"/>
              </a:solidFill>
              <a:latin typeface="+mj-lt"/>
            </a:endParaRPr>
          </a:p>
          <a:p>
            <a:pPr algn="just"/>
            <a:r>
              <a:rPr lang="vi-VN" sz="1400" dirty="0">
                <a:solidFill>
                  <a:srgbClr val="333333"/>
                </a:solidFill>
                <a:latin typeface="+mj-lt"/>
              </a:rPr>
              <a:t>- Trẻ yêu quý và biết cách chăm sóc bảo vệ chúng.</a:t>
            </a:r>
          </a:p>
          <a:p>
            <a:pPr algn="just"/>
            <a:r>
              <a:rPr lang="vi-VN" sz="1400" b="1" dirty="0">
                <a:solidFill>
                  <a:srgbClr val="333333"/>
                </a:solidFill>
                <a:latin typeface="+mj-lt"/>
              </a:rPr>
              <a:t>II. CHUẨN BỊ</a:t>
            </a:r>
          </a:p>
          <a:p>
            <a:pPr algn="just"/>
            <a:r>
              <a:rPr lang="vi-VN" sz="1400" dirty="0">
                <a:solidFill>
                  <a:srgbClr val="333333"/>
                </a:solidFill>
                <a:latin typeface="+mj-lt"/>
              </a:rPr>
              <a:t>- Đồ dùng của cô: Giáo án điện tử có các hình ảnh về các động vật sống trong gia đình, nhạc một số bài hát về chủ đề gia đình.</a:t>
            </a:r>
          </a:p>
          <a:p>
            <a:pPr algn="just"/>
            <a:r>
              <a:rPr lang="vi-VN" sz="1400" dirty="0">
                <a:solidFill>
                  <a:srgbClr val="333333"/>
                </a:solidFill>
                <a:latin typeface="+mj-lt"/>
              </a:rPr>
              <a:t>- Đồ dùng của cháu: Lô tô các con vật nuôi trong gia đình (Con gà, con vịt, con chó, con mèo, con trâu, con bò...)</a:t>
            </a:r>
          </a:p>
          <a:p>
            <a:pPr algn="just"/>
            <a:r>
              <a:rPr lang="vi-VN" sz="1400" dirty="0">
                <a:solidFill>
                  <a:srgbClr val="333333"/>
                </a:solidFill>
                <a:latin typeface="+mj-lt"/>
              </a:rPr>
              <a:t>- Tranh ảnh có các con vật nuôi trong gia đình.</a:t>
            </a:r>
          </a:p>
          <a:p>
            <a:pPr algn="just"/>
            <a:r>
              <a:rPr lang="vi-VN" sz="1400" dirty="0">
                <a:solidFill>
                  <a:srgbClr val="333333"/>
                </a:solidFill>
                <a:latin typeface="+mj-lt"/>
              </a:rPr>
              <a:t>- Hai ngôi nhà có hình các con vật.</a:t>
            </a:r>
          </a:p>
        </p:txBody>
      </p:sp>
    </p:spTree>
    <p:extLst>
      <p:ext uri="{BB962C8B-B14F-4D97-AF65-F5344CB8AC3E}">
        <p14:creationId xmlns:p14="http://schemas.microsoft.com/office/powerpoint/2010/main" val="326308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a:xfrm>
            <a:off x="1524000" y="115888"/>
            <a:ext cx="9144000" cy="1657350"/>
          </a:xfrm>
          <a:prstGeom prst="wave">
            <a:avLst>
              <a:gd name="adj1" fmla="val 12500"/>
              <a:gd name="adj2" fmla="val -99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smtClean="0">
                <a:solidFill>
                  <a:schemeClr val="bg1"/>
                </a:solidFill>
                <a:latin typeface="Times New Roman" panose="02020603050405020304" pitchFamily="18" charset="0"/>
                <a:cs typeface="Times New Roman" panose="02020603050405020304" pitchFamily="18" charset="0"/>
              </a:rPr>
              <a:t>1. </a:t>
            </a:r>
            <a:r>
              <a:rPr lang="en-US" sz="3200" dirty="0" err="1" smtClean="0">
                <a:solidFill>
                  <a:schemeClr val="bg1"/>
                </a:solidFill>
                <a:latin typeface="Times New Roman" panose="02020603050405020304" pitchFamily="18" charset="0"/>
                <a:cs typeface="Times New Roman" panose="02020603050405020304" pitchFamily="18" charset="0"/>
              </a:rPr>
              <a:t>Ổn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định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tổ</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chức:Trẻ</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hát</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bài</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gà</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trống</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mèo</a:t>
            </a:r>
            <a:r>
              <a:rPr lang="en-US" sz="3200" dirty="0" smtClean="0">
                <a:solidFill>
                  <a:schemeClr val="bg1"/>
                </a:solidFill>
                <a:latin typeface="Times New Roman" panose="02020603050405020304" pitchFamily="18" charset="0"/>
                <a:cs typeface="Times New Roman" panose="02020603050405020304" pitchFamily="18" charset="0"/>
              </a:rPr>
              <a:t> con </a:t>
            </a:r>
            <a:r>
              <a:rPr lang="en-US" sz="3200" dirty="0" err="1" smtClean="0">
                <a:solidFill>
                  <a:schemeClr val="bg1"/>
                </a:solidFill>
                <a:latin typeface="Times New Roman" panose="02020603050405020304" pitchFamily="18" charset="0"/>
                <a:cs typeface="Times New Roman" panose="02020603050405020304" pitchFamily="18" charset="0"/>
              </a:rPr>
              <a:t>và</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cún</a:t>
            </a:r>
            <a:r>
              <a:rPr lang="en-US" sz="3200" dirty="0" smtClean="0">
                <a:solidFill>
                  <a:schemeClr val="bg1"/>
                </a:solidFill>
                <a:latin typeface="Times New Roman" panose="02020603050405020304" pitchFamily="18" charset="0"/>
                <a:cs typeface="Times New Roman" panose="02020603050405020304" pitchFamily="18" charset="0"/>
              </a:rPr>
              <a:t> con.</a:t>
            </a:r>
            <a:endParaRPr lang="vi-VN" sz="3200" dirty="0">
              <a:solidFill>
                <a:schemeClr val="bg1"/>
              </a:solidFill>
              <a:latin typeface="Times New Roman" panose="02020603050405020304" pitchFamily="18" charset="0"/>
              <a:cs typeface="Times New Roman" panose="02020603050405020304" pitchFamily="18" charset="0"/>
            </a:endParaRPr>
          </a:p>
        </p:txBody>
      </p:sp>
      <p:pic>
        <p:nvPicPr>
          <p:cNvPr id="2" name="gà trống mèo con và cún c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7394" y="1954470"/>
            <a:ext cx="10017211" cy="3974757"/>
          </a:xfrm>
          <a:prstGeom prst="rect">
            <a:avLst/>
          </a:prstGeom>
        </p:spPr>
      </p:pic>
    </p:spTree>
    <p:extLst>
      <p:ext uri="{BB962C8B-B14F-4D97-AF65-F5344CB8AC3E}">
        <p14:creationId xmlns:p14="http://schemas.microsoft.com/office/powerpoint/2010/main" val="3269937715"/>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D:\hinh-nen-powerpoint-dep-nha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73508"/>
            <a:ext cx="11801475" cy="679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ave 2"/>
          <p:cNvSpPr/>
          <p:nvPr/>
        </p:nvSpPr>
        <p:spPr>
          <a:xfrm>
            <a:off x="1524000" y="115888"/>
            <a:ext cx="9144000" cy="1657350"/>
          </a:xfrm>
          <a:prstGeom prst="wave">
            <a:avLst>
              <a:gd name="adj1" fmla="val 12500"/>
              <a:gd name="adj2" fmla="val -99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dirty="0" err="1">
                <a:solidFill>
                  <a:schemeClr val="bg1"/>
                </a:solidFill>
                <a:latin typeface="Times New Roman" panose="02020603050405020304" pitchFamily="18" charset="0"/>
                <a:cs typeface="Times New Roman" panose="02020603050405020304" pitchFamily="18" charset="0"/>
              </a:rPr>
              <a:t>Hoạt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động</a:t>
            </a:r>
            <a:r>
              <a:rPr lang="en-US" sz="4000" dirty="0">
                <a:solidFill>
                  <a:schemeClr val="bg1"/>
                </a:solidFill>
                <a:latin typeface="Times New Roman" panose="02020603050405020304" pitchFamily="18" charset="0"/>
                <a:cs typeface="Times New Roman" panose="02020603050405020304" pitchFamily="18" charset="0"/>
              </a:rPr>
              <a:t> 1: </a:t>
            </a:r>
            <a:r>
              <a:rPr lang="en-US" sz="4000" dirty="0" err="1">
                <a:solidFill>
                  <a:schemeClr val="bg1"/>
                </a:solidFill>
                <a:latin typeface="Times New Roman" panose="02020603050405020304" pitchFamily="18" charset="0"/>
                <a:cs typeface="Times New Roman" panose="02020603050405020304" pitchFamily="18" charset="0"/>
              </a:rPr>
              <a:t>Trò</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chuyện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cùng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bé</a:t>
            </a:r>
            <a:r>
              <a:rPr lang="en-US" sz="4000" dirty="0">
                <a:solidFill>
                  <a:schemeClr val="bg1"/>
                </a:solidFill>
                <a:latin typeface="Times New Roman" panose="02020603050405020304" pitchFamily="18" charset="0"/>
                <a:cs typeface="Times New Roman" panose="02020603050405020304" pitchFamily="18" charset="0"/>
              </a:rPr>
              <a:t>!</a:t>
            </a:r>
            <a:endParaRPr lang="vi-VN" sz="4000" dirty="0">
              <a:solidFill>
                <a:schemeClr val="bg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12745" y="1628800"/>
            <a:ext cx="9837009" cy="584775"/>
          </a:xfrm>
          <a:prstGeom prst="rect">
            <a:avLst/>
          </a:prstGeom>
          <a:noFill/>
        </p:spPr>
        <p:txBody>
          <a:bodyPr>
            <a:spAutoFit/>
          </a:bodyPr>
          <a:lstStyle/>
          <a:p>
            <a:pPr algn="ctr" eaLnBrk="1" hangingPunct="1">
              <a:defRPr/>
            </a:pPr>
            <a:endParaRPr lang="en-US" sz="3200" b="1" dirty="0">
              <a:ln w="17780" cmpd="sng">
                <a:solidFill>
                  <a:srgbClr val="FFFFFF"/>
                </a:solidFill>
                <a:prstDash val="solid"/>
                <a:miter lim="800000"/>
              </a:ln>
              <a:solidFill>
                <a:srgbClr val="FF0000"/>
              </a:solidFill>
              <a:effectLst>
                <a:outerShdw blurRad="50800" algn="tl" rotWithShape="0">
                  <a:srgbClr val="000000"/>
                </a:outerShdw>
              </a:effectLst>
              <a:latin typeface="Arial" charset="0"/>
              <a:cs typeface="Arial" charset="0"/>
            </a:endParaRPr>
          </a:p>
        </p:txBody>
      </p:sp>
      <p:pic>
        <p:nvPicPr>
          <p:cNvPr id="5128" name="Picture 9" descr="picture0071gz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0969">
            <a:off x="8112025" y="2755366"/>
            <a:ext cx="29972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8" descr="CHAT BEIGE"/>
          <p:cNvPicPr>
            <a:picLocks noChangeAspect="1" noChangeArrowheads="1" noCrop="1"/>
          </p:cNvPicPr>
          <p:nvPr/>
        </p:nvPicPr>
        <p:blipFill>
          <a:blip r:embed="rId4"/>
          <a:srcRect/>
          <a:stretch>
            <a:fillRect/>
          </a:stretch>
        </p:blipFill>
        <p:spPr bwMode="auto">
          <a:xfrm rot="199567">
            <a:off x="4320252" y="3065681"/>
            <a:ext cx="2879725" cy="3673475"/>
          </a:xfrm>
          <a:prstGeom prst="rect">
            <a:avLst/>
          </a:prstGeom>
          <a:solidFill>
            <a:schemeClr val="accent6">
              <a:lumMod val="50000"/>
            </a:schemeClr>
          </a:solidFill>
          <a:ln>
            <a:noFill/>
          </a:ln>
        </p:spPr>
      </p:pic>
      <p:pic>
        <p:nvPicPr>
          <p:cNvPr id="5130" name="Picture 7" descr="JA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061134">
            <a:off x="1076325" y="3483632"/>
            <a:ext cx="2776538" cy="31384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339921"/>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30"/>
                                        </p:tgtEl>
                                        <p:attrNameLst>
                                          <p:attrName>style.visibility</p:attrName>
                                        </p:attrNameLst>
                                      </p:cBhvr>
                                      <p:to>
                                        <p:strVal val="visible"/>
                                      </p:to>
                                    </p:set>
                                    <p:anim calcmode="lin" valueType="num">
                                      <p:cBhvr additive="base">
                                        <p:cTn id="17" dur="500" fill="hold"/>
                                        <p:tgtEl>
                                          <p:spTgt spid="5130"/>
                                        </p:tgtEl>
                                        <p:attrNameLst>
                                          <p:attrName>ppt_x</p:attrName>
                                        </p:attrNameLst>
                                      </p:cBhvr>
                                      <p:tavLst>
                                        <p:tav tm="0">
                                          <p:val>
                                            <p:strVal val="#ppt_x"/>
                                          </p:val>
                                        </p:tav>
                                        <p:tav tm="100000">
                                          <p:val>
                                            <p:strVal val="#ppt_x"/>
                                          </p:val>
                                        </p:tav>
                                      </p:tavLst>
                                    </p:anim>
                                    <p:anim calcmode="lin" valueType="num">
                                      <p:cBhvr additive="base">
                                        <p:cTn id="18" dur="500" fill="hold"/>
                                        <p:tgtEl>
                                          <p:spTgt spid="513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129"/>
                                        </p:tgtEl>
                                        <p:attrNameLst>
                                          <p:attrName>style.visibility</p:attrName>
                                        </p:attrNameLst>
                                      </p:cBhvr>
                                      <p:to>
                                        <p:strVal val="visible"/>
                                      </p:to>
                                    </p:set>
                                    <p:anim calcmode="lin" valueType="num">
                                      <p:cBhvr additive="base">
                                        <p:cTn id="21" dur="500" fill="hold"/>
                                        <p:tgtEl>
                                          <p:spTgt spid="5129"/>
                                        </p:tgtEl>
                                        <p:attrNameLst>
                                          <p:attrName>ppt_x</p:attrName>
                                        </p:attrNameLst>
                                      </p:cBhvr>
                                      <p:tavLst>
                                        <p:tav tm="0">
                                          <p:val>
                                            <p:strVal val="#ppt_x"/>
                                          </p:val>
                                        </p:tav>
                                        <p:tav tm="100000">
                                          <p:val>
                                            <p:strVal val="#ppt_x"/>
                                          </p:val>
                                        </p:tav>
                                      </p:tavLst>
                                    </p:anim>
                                    <p:anim calcmode="lin" valueType="num">
                                      <p:cBhvr additive="base">
                                        <p:cTn id="22" dur="500" fill="hold"/>
                                        <p:tgtEl>
                                          <p:spTgt spid="51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 calcmode="lin" valueType="num">
                                      <p:cBhvr additive="base">
                                        <p:cTn id="25" dur="500" fill="hold"/>
                                        <p:tgtEl>
                                          <p:spTgt spid="5128"/>
                                        </p:tgtEl>
                                        <p:attrNameLst>
                                          <p:attrName>ppt_x</p:attrName>
                                        </p:attrNameLst>
                                      </p:cBhvr>
                                      <p:tavLst>
                                        <p:tav tm="0">
                                          <p:val>
                                            <p:strVal val="#ppt_x"/>
                                          </p:val>
                                        </p:tav>
                                        <p:tav tm="100000">
                                          <p:val>
                                            <p:strVal val="#ppt_x"/>
                                          </p:val>
                                        </p:tav>
                                      </p:tavLst>
                                    </p:anim>
                                    <p:anim calcmode="lin" valueType="num">
                                      <p:cBhvr additive="base">
                                        <p:cTn id="26"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304801" y="22226"/>
            <a:ext cx="11706224" cy="6483349"/>
          </a:xfrm>
          <a:solidFill>
            <a:srgbClr val="92D050"/>
          </a:solidFill>
        </p:spPr>
        <p:txBody>
          <a:bodyPr rtlCol="0">
            <a:normAutofit fontScale="92500" lnSpcReduction="10000"/>
          </a:bodyPr>
          <a:lstStyle/>
          <a:p>
            <a:pPr marL="0" indent="0" algn="ctr">
              <a:buClr>
                <a:schemeClr val="tx1">
                  <a:shade val="95000"/>
                </a:schemeClr>
              </a:buClr>
              <a:buNone/>
              <a:defRPr/>
            </a:pPr>
            <a:endParaRPr lang="en-US" sz="3600" dirty="0">
              <a:solidFill>
                <a:srgbClr val="FF0000"/>
              </a:solidFill>
            </a:endParaRPr>
          </a:p>
          <a:p>
            <a:pPr marL="0" indent="0" algn="ctr">
              <a:buClr>
                <a:schemeClr val="tx1">
                  <a:shade val="95000"/>
                </a:schemeClr>
              </a:buClr>
              <a:buNone/>
              <a:defRPr/>
            </a:pPr>
            <a:endParaRPr lang="en-US" sz="3600" dirty="0">
              <a:solidFill>
                <a:srgbClr val="FF0000"/>
              </a:solidFill>
            </a:endParaRPr>
          </a:p>
          <a:p>
            <a:pPr marL="0" indent="0" algn="ctr">
              <a:buClr>
                <a:schemeClr val="tx1">
                  <a:shade val="95000"/>
                </a:schemeClr>
              </a:buClr>
              <a:buNone/>
              <a:defRPr/>
            </a:pPr>
            <a:endParaRPr lang="en-US" sz="3600" dirty="0">
              <a:solidFill>
                <a:srgbClr val="FF0000"/>
              </a:solidFill>
            </a:endParaRPr>
          </a:p>
          <a:p>
            <a:pPr marL="0" indent="0" algn="ctr">
              <a:buClr>
                <a:schemeClr val="tx1">
                  <a:shade val="95000"/>
                </a:schemeClr>
              </a:buClr>
              <a:buNone/>
              <a:defRPr/>
            </a:pPr>
            <a:endParaRPr lang="en-US" sz="3600" dirty="0">
              <a:solidFill>
                <a:srgbClr val="FF0000"/>
              </a:solidFill>
            </a:endParaRPr>
          </a:p>
          <a:p>
            <a:pPr marL="0" indent="0" algn="ctr">
              <a:buClr>
                <a:schemeClr val="tx1">
                  <a:shade val="95000"/>
                </a:schemeClr>
              </a:buClr>
              <a:buNone/>
              <a:defRPr/>
            </a:pP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vừa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nói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a:p>
            <a:pPr marL="0" indent="0" algn="ctr">
              <a:buClr>
                <a:schemeClr val="tx1">
                  <a:shade val="95000"/>
                </a:schemeClr>
              </a:buClr>
              <a:buNone/>
              <a:defRPr/>
            </a:pP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r>
              <a:rPr lang="en-US" sz="3600" dirty="0">
                <a:solidFill>
                  <a:srgbClr val="FF0000"/>
                </a:solidFill>
                <a:latin typeface="Times New Roman" panose="02020603050405020304" pitchFamily="18" charset="0"/>
                <a:cs typeface="Times New Roman" panose="02020603050405020304" pitchFamily="18" charset="0"/>
              </a:rPr>
              <a:t> ở </a:t>
            </a:r>
            <a:r>
              <a:rPr lang="en-US" sz="3600" dirty="0" err="1">
                <a:solidFill>
                  <a:srgbClr val="FF0000"/>
                </a:solidFill>
                <a:latin typeface="Times New Roman" panose="02020603050405020304" pitchFamily="18" charset="0"/>
                <a:cs typeface="Times New Roman" panose="02020603050405020304" pitchFamily="18" charset="0"/>
              </a:rPr>
              <a:t>đâu</a:t>
            </a:r>
            <a:r>
              <a:rPr lang="en-US" sz="3600" dirty="0">
                <a:solidFill>
                  <a:srgbClr val="FF0000"/>
                </a:solidFill>
                <a:latin typeface="Times New Roman" panose="02020603050405020304" pitchFamily="18" charset="0"/>
                <a:cs typeface="Times New Roman" panose="02020603050405020304" pitchFamily="18" charset="0"/>
              </a:rPr>
              <a:t>?</a:t>
            </a:r>
          </a:p>
          <a:p>
            <a:pPr marL="0" indent="0" algn="ctr">
              <a:buClr>
                <a:schemeClr val="tx1">
                  <a:shade val="95000"/>
                </a:schemeClr>
              </a:buClr>
              <a:buNone/>
              <a:defRPr/>
            </a:pP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nuôi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a:p>
            <a:pPr marL="0" indent="0" algn="ctr">
              <a:buClr>
                <a:schemeClr val="tx1">
                  <a:shade val="95000"/>
                </a:schemeClr>
              </a:buClr>
              <a:buNone/>
              <a:defRPr/>
            </a:pP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cũng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nuôi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rất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muốn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a:t>
            </a:r>
          </a:p>
          <a:p>
            <a:pPr marL="0" indent="0" algn="just">
              <a:buClr>
                <a:schemeClr val="tx1">
                  <a:shade val="95000"/>
                </a:schemeClr>
              </a:buClr>
              <a:buNone/>
              <a:defRPr/>
            </a:pP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dịp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đang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chủ</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điểm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nuôi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muốn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thiệu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đang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nuôi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nhé</a:t>
            </a:r>
            <a:r>
              <a:rPr lang="en-US"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pic>
        <p:nvPicPr>
          <p:cNvPr id="9219" name="Picture 7" descr="asti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32850" y="1"/>
            <a:ext cx="17272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descr="asti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22226"/>
            <a:ext cx="16764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673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 calcmode="lin" valueType="num">
                                      <p:cBhvr additive="base">
                                        <p:cTn id="7" dur="500" fill="hold"/>
                                        <p:tgtEl>
                                          <p:spTgt spid="614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4" end="4"/>
                                            </p:txEl>
                                          </p:spTgt>
                                        </p:tgtEl>
                                        <p:attrNameLst>
                                          <p:attrName>style.visibility</p:attrName>
                                        </p:attrNameLst>
                                      </p:cBhvr>
                                      <p:to>
                                        <p:strVal val="visible"/>
                                      </p:to>
                                    </p:set>
                                    <p:anim calcmode="lin" valueType="num">
                                      <p:cBhvr additive="base">
                                        <p:cTn id="13"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anim calcmode="lin" valueType="num">
                                      <p:cBhvr additive="base">
                                        <p:cTn id="19"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6" end="6"/>
                                            </p:txEl>
                                          </p:spTgt>
                                        </p:tgtEl>
                                        <p:attrNameLst>
                                          <p:attrName>style.visibility</p:attrName>
                                        </p:attrNameLst>
                                      </p:cBhvr>
                                      <p:to>
                                        <p:strVal val="visible"/>
                                      </p:to>
                                    </p:set>
                                    <p:anim calcmode="lin" valueType="num">
                                      <p:cBhvr additive="base">
                                        <p:cTn id="25"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7" end="7"/>
                                            </p:txEl>
                                          </p:spTgt>
                                        </p:tgtEl>
                                        <p:attrNameLst>
                                          <p:attrName>style.visibility</p:attrName>
                                        </p:attrNameLst>
                                      </p:cBhvr>
                                      <p:to>
                                        <p:strVal val="visible"/>
                                      </p:to>
                                    </p:set>
                                    <p:anim calcmode="lin" valueType="num">
                                      <p:cBhvr additive="base">
                                        <p:cTn id="31"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8" end="8"/>
                                            </p:txEl>
                                          </p:spTgt>
                                        </p:tgtEl>
                                        <p:attrNameLst>
                                          <p:attrName>style.visibility</p:attrName>
                                        </p:attrNameLst>
                                      </p:cBhvr>
                                      <p:to>
                                        <p:strVal val="visible"/>
                                      </p:to>
                                    </p:set>
                                    <p:anim calcmode="lin" valueType="num">
                                      <p:cBhvr additive="base">
                                        <p:cTn id="37"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5" descr="bab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9" y="76200"/>
            <a:ext cx="11744325" cy="657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rot="21340009">
            <a:off x="2183875" y="486334"/>
            <a:ext cx="7462299" cy="1323439"/>
          </a:xfrm>
          <a:prstGeom prst="rect">
            <a:avLst/>
          </a:prstGeom>
          <a:solidFill>
            <a:srgbClr val="FFC000"/>
          </a:solidFill>
        </p:spPr>
        <p:txBody>
          <a:bodyPr wrap="none">
            <a:spAutoFit/>
          </a:bodyPr>
          <a:lstStyle/>
          <a:p>
            <a:pPr algn="ctr" eaLnBrk="1" hangingPunct="1">
              <a:defRPr/>
            </a:pP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a:t>
            </a:r>
          </a:p>
          <a:p>
            <a:pPr algn="ctr" eaLnBrk="1" hangingPunct="1">
              <a:defRPr/>
            </a:pP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Bé</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biết</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gì</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về</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những</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con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vật</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nuôi</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p>
        </p:txBody>
      </p:sp>
      <p:sp>
        <p:nvSpPr>
          <p:cNvPr id="6" name="Rounded Rectangular Callout 5"/>
          <p:cNvSpPr/>
          <p:nvPr/>
        </p:nvSpPr>
        <p:spPr>
          <a:xfrm>
            <a:off x="4511674" y="1916114"/>
            <a:ext cx="3833255" cy="4033837"/>
          </a:xfrm>
          <a:prstGeom prst="wedgeRoundRectCallout">
            <a:avLst>
              <a:gd name="adj1" fmla="val -16595"/>
              <a:gd name="adj2" fmla="val -5062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err="1">
                <a:latin typeface="Times New Roman" panose="02020603050405020304" pitchFamily="18" charset="0"/>
                <a:cs typeface="Times New Roman" panose="02020603050405020304" pitchFamily="18" charset="0"/>
              </a:rPr>
              <a:t>Đố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a:t>
            </a:r>
          </a:p>
          <a:p>
            <a:pPr algn="ctr" eaLnBrk="1" hangingPunct="1">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lanh</a:t>
            </a:r>
            <a:endParaRPr lang="en-US" sz="3200" dirty="0">
              <a:latin typeface="Times New Roman" panose="02020603050405020304" pitchFamily="18" charset="0"/>
              <a:cs typeface="Times New Roman" panose="02020603050405020304" pitchFamily="18" charset="0"/>
            </a:endParaRPr>
          </a:p>
          <a:p>
            <a:pPr algn="ctr" eaLnBrk="1" hangingPunct="1">
              <a:defRPr/>
            </a:pP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endParaRPr lang="en-US" sz="3200" dirty="0">
              <a:latin typeface="Times New Roman" panose="02020603050405020304" pitchFamily="18" charset="0"/>
              <a:cs typeface="Times New Roman" panose="02020603050405020304" pitchFamily="18" charset="0"/>
            </a:endParaRPr>
          </a:p>
          <a:p>
            <a:pPr algn="ctr" eaLnBrk="1" hangingPunct="1">
              <a:defRPr/>
            </a:pP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vuốt</a:t>
            </a:r>
            <a:endParaRPr lang="en-US" sz="3200" dirty="0">
              <a:latin typeface="Times New Roman" panose="02020603050405020304" pitchFamily="18" charset="0"/>
              <a:cs typeface="Times New Roman" panose="02020603050405020304" pitchFamily="18" charset="0"/>
            </a:endParaRPr>
          </a:p>
          <a:p>
            <a:pPr algn="ctr" eaLnBrk="1" hangingPunct="1">
              <a:defRPr/>
            </a:pPr>
            <a:r>
              <a:rPr lang="en-US" sz="3200" dirty="0" err="1">
                <a:latin typeface="Times New Roman" panose="02020603050405020304" pitchFamily="18" charset="0"/>
                <a:cs typeface="Times New Roman" panose="02020603050405020304" pitchFamily="18" charset="0"/>
              </a:rPr>
              <a:t>Vồ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7239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meo dung"/>
          <p:cNvPicPr>
            <a:picLocks noGrp="1" noChangeAspect="1" noChangeArrowheads="1"/>
          </p:cNvPicPr>
          <p:nvPr>
            <p:ph/>
          </p:nvPr>
        </p:nvPicPr>
        <p:blipFill>
          <a:blip r:embed="rId2">
            <a:lum contrast="42000"/>
            <a:extLst>
              <a:ext uri="{28A0092B-C50C-407E-A947-70E740481C1C}">
                <a14:useLocalDpi xmlns:a14="http://schemas.microsoft.com/office/drawing/2010/main" val="0"/>
              </a:ext>
            </a:extLst>
          </a:blip>
          <a:srcRect/>
          <a:stretch>
            <a:fillRect/>
          </a:stretch>
        </p:blipFill>
        <p:spPr>
          <a:xfrm>
            <a:off x="2292694" y="1341439"/>
            <a:ext cx="7312025" cy="45783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AutoShape 7"/>
          <p:cNvSpPr>
            <a:spLocks noChangeArrowheads="1"/>
          </p:cNvSpPr>
          <p:nvPr/>
        </p:nvSpPr>
        <p:spPr bwMode="auto">
          <a:xfrm>
            <a:off x="2208213" y="901701"/>
            <a:ext cx="2951162" cy="1071563"/>
          </a:xfrm>
          <a:prstGeom prst="wedgeEllipseCallout">
            <a:avLst>
              <a:gd name="adj1" fmla="val 89903"/>
              <a:gd name="adj2" fmla="val 162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latin typeface="Arial" panose="020B0604020202020204" pitchFamily="34" charset="0"/>
              </a:rPr>
              <a:t>Mình</a:t>
            </a:r>
            <a:r>
              <a:rPr lang="en-US" altLang="en-US" b="1" dirty="0">
                <a:latin typeface="Arial" panose="020B0604020202020204" pitchFamily="34" charset="0"/>
              </a:rPr>
              <a:t> </a:t>
            </a:r>
            <a:r>
              <a:rPr lang="en-US" altLang="en-US" b="1" dirty="0" err="1">
                <a:latin typeface="Arial" panose="020B0604020202020204" pitchFamily="34" charset="0"/>
              </a:rPr>
              <a:t>mèo</a:t>
            </a:r>
            <a:endParaRPr lang="en-US" altLang="en-US" b="1" dirty="0">
              <a:latin typeface="Arial" panose="020B0604020202020204" pitchFamily="34" charset="0"/>
            </a:endParaRPr>
          </a:p>
        </p:txBody>
      </p:sp>
      <p:sp>
        <p:nvSpPr>
          <p:cNvPr id="8196" name="AutoShape 8"/>
          <p:cNvSpPr>
            <a:spLocks noChangeArrowheads="1"/>
          </p:cNvSpPr>
          <p:nvPr/>
        </p:nvSpPr>
        <p:spPr bwMode="auto">
          <a:xfrm>
            <a:off x="1252152" y="2420939"/>
            <a:ext cx="2273688" cy="1330325"/>
          </a:xfrm>
          <a:prstGeom prst="wedgeRoundRectCallout">
            <a:avLst>
              <a:gd name="adj1" fmla="val 36958"/>
              <a:gd name="adj2" fmla="val 7476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cs typeface="Times New Roman" panose="02020603050405020304" pitchFamily="18" charset="0"/>
              </a:rPr>
              <a:t>Đuôi</a:t>
            </a:r>
            <a:r>
              <a:rPr lang="en-US" altLang="en-US" b="1" dirty="0">
                <a:cs typeface="Times New Roman" panose="02020603050405020304" pitchFamily="18" charset="0"/>
              </a:rPr>
              <a:t> </a:t>
            </a:r>
            <a:r>
              <a:rPr lang="en-US" altLang="en-US" b="1" dirty="0" err="1">
                <a:cs typeface="Times New Roman" panose="02020603050405020304" pitchFamily="18" charset="0"/>
              </a:rPr>
              <a:t>mèo</a:t>
            </a:r>
            <a:endParaRPr lang="en-US" altLang="en-US" b="1" dirty="0">
              <a:cs typeface="Times New Roman" panose="02020603050405020304" pitchFamily="18" charset="0"/>
            </a:endParaRPr>
          </a:p>
        </p:txBody>
      </p:sp>
      <p:sp>
        <p:nvSpPr>
          <p:cNvPr id="8197" name="AutoShape 9"/>
          <p:cNvSpPr>
            <a:spLocks noChangeArrowheads="1"/>
          </p:cNvSpPr>
          <p:nvPr/>
        </p:nvSpPr>
        <p:spPr bwMode="auto">
          <a:xfrm>
            <a:off x="1639331" y="4868864"/>
            <a:ext cx="2904096" cy="1368425"/>
          </a:xfrm>
          <a:prstGeom prst="wedgeEllipseCallout">
            <a:avLst>
              <a:gd name="adj1" fmla="val 90551"/>
              <a:gd name="adj2" fmla="val -1630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cs typeface="Times New Roman" panose="02020603050405020304" pitchFamily="18" charset="0"/>
              </a:rPr>
              <a:t>Chân</a:t>
            </a:r>
            <a:r>
              <a:rPr lang="en-US" altLang="en-US" b="1" dirty="0">
                <a:cs typeface="Times New Roman" panose="02020603050405020304" pitchFamily="18" charset="0"/>
              </a:rPr>
              <a:t> </a:t>
            </a:r>
            <a:r>
              <a:rPr lang="en-US" altLang="en-US" b="1" dirty="0" err="1">
                <a:cs typeface="Times New Roman" panose="02020603050405020304" pitchFamily="18" charset="0"/>
              </a:rPr>
              <a:t>mèo</a:t>
            </a:r>
            <a:endParaRPr lang="en-US" altLang="en-US" b="1" dirty="0">
              <a:cs typeface="Times New Roman" panose="02020603050405020304" pitchFamily="18" charset="0"/>
            </a:endParaRPr>
          </a:p>
        </p:txBody>
      </p:sp>
      <p:sp>
        <p:nvSpPr>
          <p:cNvPr id="3" name="Oval Callout 2"/>
          <p:cNvSpPr/>
          <p:nvPr/>
        </p:nvSpPr>
        <p:spPr>
          <a:xfrm>
            <a:off x="8839199" y="425450"/>
            <a:ext cx="2290119" cy="1257300"/>
          </a:xfrm>
          <a:prstGeom prst="wedgeEllipseCallout">
            <a:avLst>
              <a:gd name="adj1" fmla="val -60085"/>
              <a:gd name="adj2" fmla="val 5802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a:solidFill>
                  <a:srgbClr val="002060"/>
                </a:solidFill>
                <a:latin typeface="Times New Roman" panose="02020603050405020304" pitchFamily="18" charset="0"/>
                <a:cs typeface="Times New Roman" panose="02020603050405020304" pitchFamily="18" charset="0"/>
              </a:rPr>
              <a:t>Tai </a:t>
            </a:r>
            <a:r>
              <a:rPr lang="en-US" sz="3200" dirty="0" err="1">
                <a:solidFill>
                  <a:srgbClr val="002060"/>
                </a:solidFill>
                <a:latin typeface="Times New Roman" panose="02020603050405020304" pitchFamily="18" charset="0"/>
                <a:cs typeface="Times New Roman" panose="02020603050405020304" pitchFamily="18" charset="0"/>
              </a:rPr>
              <a:t>mèo</a:t>
            </a:r>
            <a:endParaRPr lang="vi-VN" sz="3200" dirty="0">
              <a:solidFill>
                <a:srgbClr val="002060"/>
              </a:solidFill>
              <a:latin typeface="Times New Roman" panose="02020603050405020304" pitchFamily="18" charset="0"/>
              <a:cs typeface="Times New Roman" panose="02020603050405020304" pitchFamily="18" charset="0"/>
            </a:endParaRPr>
          </a:p>
        </p:txBody>
      </p:sp>
      <p:sp>
        <p:nvSpPr>
          <p:cNvPr id="4" name="Oval Callout 3"/>
          <p:cNvSpPr/>
          <p:nvPr/>
        </p:nvSpPr>
        <p:spPr>
          <a:xfrm>
            <a:off x="8688387" y="3606800"/>
            <a:ext cx="2844585" cy="1404938"/>
          </a:xfrm>
          <a:prstGeom prst="wedgeEllipseCallout">
            <a:avLst>
              <a:gd name="adj1" fmla="val -89010"/>
              <a:gd name="adj2" fmla="val -1116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err="1">
                <a:solidFill>
                  <a:srgbClr val="002060"/>
                </a:solidFill>
                <a:latin typeface="Times New Roman" panose="02020603050405020304" pitchFamily="18" charset="0"/>
                <a:cs typeface="Times New Roman" panose="02020603050405020304" pitchFamily="18" charset="0"/>
              </a:rPr>
              <a:t>Miệng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mèo</a:t>
            </a:r>
            <a:endParaRPr lang="vi-VN" sz="3200" dirty="0">
              <a:solidFill>
                <a:srgbClr val="002060"/>
              </a:solidFill>
              <a:latin typeface="Times New Roman" panose="02020603050405020304" pitchFamily="18" charset="0"/>
              <a:cs typeface="Times New Roman" panose="02020603050405020304" pitchFamily="18" charset="0"/>
            </a:endParaRPr>
          </a:p>
        </p:txBody>
      </p:sp>
      <p:sp>
        <p:nvSpPr>
          <p:cNvPr id="5" name="Oval Callout 4"/>
          <p:cNvSpPr/>
          <p:nvPr/>
        </p:nvSpPr>
        <p:spPr>
          <a:xfrm>
            <a:off x="9048749" y="1989138"/>
            <a:ext cx="2418321" cy="1295400"/>
          </a:xfrm>
          <a:prstGeom prst="wedgeEllipseCallout">
            <a:avLst>
              <a:gd name="adj1" fmla="val -101908"/>
              <a:gd name="adj2" fmla="val -184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err="1">
                <a:solidFill>
                  <a:srgbClr val="002060"/>
                </a:solidFill>
                <a:latin typeface="Times New Roman" panose="02020603050405020304" pitchFamily="18" charset="0"/>
                <a:cs typeface="Times New Roman" panose="02020603050405020304" pitchFamily="18" charset="0"/>
              </a:rPr>
              <a:t>Mắt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mèo</a:t>
            </a:r>
            <a:endParaRPr lang="vi-VN" sz="3200" dirty="0">
              <a:solidFill>
                <a:srgbClr val="002060"/>
              </a:solidFill>
              <a:latin typeface="Times New Roman" panose="02020603050405020304" pitchFamily="18" charset="0"/>
              <a:cs typeface="Times New Roman" panose="02020603050405020304" pitchFamily="18" charset="0"/>
            </a:endParaRPr>
          </a:p>
        </p:txBody>
      </p:sp>
      <p:sp>
        <p:nvSpPr>
          <p:cNvPr id="6" name="Oval Callout 5"/>
          <p:cNvSpPr/>
          <p:nvPr/>
        </p:nvSpPr>
        <p:spPr>
          <a:xfrm>
            <a:off x="5664200" y="563564"/>
            <a:ext cx="2592388" cy="777875"/>
          </a:xfrm>
          <a:prstGeom prst="wedgeEllipseCallout">
            <a:avLst>
              <a:gd name="adj1" fmla="val 47544"/>
              <a:gd name="adj2" fmla="val 1511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err="1">
                <a:solidFill>
                  <a:srgbClr val="002060"/>
                </a:solidFill>
                <a:latin typeface="Times New Roman" panose="02020603050405020304" pitchFamily="18" charset="0"/>
                <a:cs typeface="Times New Roman" panose="02020603050405020304" pitchFamily="18" charset="0"/>
              </a:rPr>
              <a:t>Đầu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mèo</a:t>
            </a:r>
            <a:endParaRPr lang="vi-VN" sz="32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459202" y="178266"/>
            <a:ext cx="3993401" cy="646331"/>
          </a:xfrm>
          <a:prstGeom prst="rect">
            <a:avLst/>
          </a:prstGeom>
          <a:solidFill>
            <a:srgbClr val="00B0F0"/>
          </a:solidFill>
        </p:spPr>
        <p:txBody>
          <a:bodyPr wrap="none">
            <a:spAutoFit/>
          </a:bodyPr>
          <a:lstStyle/>
          <a:p>
            <a:pPr algn="ctr" eaLnBrk="1" hangingPunct="1">
              <a:defRPr/>
            </a:pPr>
            <a:r>
              <a:rPr lang="en-US" sz="3600" b="1"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Quan</a:t>
            </a: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3600" b="1"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sát</a:t>
            </a: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Con </a:t>
            </a:r>
            <a:r>
              <a:rPr lang="en-US" sz="3600" b="1"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mèo</a:t>
            </a:r>
            <a:endPar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910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p:cTn id="19" dur="500" fill="hold"/>
                                        <p:tgtEl>
                                          <p:spTgt spid="8195"/>
                                        </p:tgtEl>
                                        <p:attrNameLst>
                                          <p:attrName>ppt_w</p:attrName>
                                        </p:attrNameLst>
                                      </p:cBhvr>
                                      <p:tavLst>
                                        <p:tav tm="0">
                                          <p:val>
                                            <p:fltVal val="0"/>
                                          </p:val>
                                        </p:tav>
                                        <p:tav tm="100000">
                                          <p:val>
                                            <p:strVal val="#ppt_w"/>
                                          </p:val>
                                        </p:tav>
                                      </p:tavLst>
                                    </p:anim>
                                    <p:anim calcmode="lin" valueType="num">
                                      <p:cBhvr>
                                        <p:cTn id="20" dur="500" fill="hold"/>
                                        <p:tgtEl>
                                          <p:spTgt spid="8195"/>
                                        </p:tgtEl>
                                        <p:attrNameLst>
                                          <p:attrName>ppt_h</p:attrName>
                                        </p:attrNameLst>
                                      </p:cBhvr>
                                      <p:tavLst>
                                        <p:tav tm="0">
                                          <p:val>
                                            <p:fltVal val="0"/>
                                          </p:val>
                                        </p:tav>
                                        <p:tav tm="100000">
                                          <p:val>
                                            <p:strVal val="#ppt_h"/>
                                          </p:val>
                                        </p:tav>
                                      </p:tavLst>
                                    </p:anim>
                                    <p:animEffect transition="in" filter="fade">
                                      <p:cBhvr>
                                        <p:cTn id="21" dur="500"/>
                                        <p:tgtEl>
                                          <p:spTgt spid="819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p:cTn id="26" dur="1000" fill="hold"/>
                                        <p:tgtEl>
                                          <p:spTgt spid="8196"/>
                                        </p:tgtEl>
                                        <p:attrNameLst>
                                          <p:attrName>ppt_w</p:attrName>
                                        </p:attrNameLst>
                                      </p:cBhvr>
                                      <p:tavLst>
                                        <p:tav tm="0">
                                          <p:val>
                                            <p:fltVal val="0"/>
                                          </p:val>
                                        </p:tav>
                                        <p:tav tm="100000">
                                          <p:val>
                                            <p:strVal val="#ppt_w"/>
                                          </p:val>
                                        </p:tav>
                                      </p:tavLst>
                                    </p:anim>
                                    <p:anim calcmode="lin" valueType="num">
                                      <p:cBhvr>
                                        <p:cTn id="27" dur="1000" fill="hold"/>
                                        <p:tgtEl>
                                          <p:spTgt spid="8196"/>
                                        </p:tgtEl>
                                        <p:attrNameLst>
                                          <p:attrName>ppt_h</p:attrName>
                                        </p:attrNameLst>
                                      </p:cBhvr>
                                      <p:tavLst>
                                        <p:tav tm="0">
                                          <p:val>
                                            <p:fltVal val="0"/>
                                          </p:val>
                                        </p:tav>
                                        <p:tav tm="100000">
                                          <p:val>
                                            <p:strVal val="#ppt_h"/>
                                          </p:val>
                                        </p:tav>
                                      </p:tavLst>
                                    </p:anim>
                                    <p:anim calcmode="lin" valueType="num">
                                      <p:cBhvr>
                                        <p:cTn id="28" dur="1000" fill="hold"/>
                                        <p:tgtEl>
                                          <p:spTgt spid="8196"/>
                                        </p:tgtEl>
                                        <p:attrNameLst>
                                          <p:attrName>style.rotation</p:attrName>
                                        </p:attrNameLst>
                                      </p:cBhvr>
                                      <p:tavLst>
                                        <p:tav tm="0">
                                          <p:val>
                                            <p:fltVal val="90"/>
                                          </p:val>
                                        </p:tav>
                                        <p:tav tm="100000">
                                          <p:val>
                                            <p:fltVal val="0"/>
                                          </p:val>
                                        </p:tav>
                                      </p:tavLst>
                                    </p:anim>
                                    <p:animEffect transition="in" filter="fade">
                                      <p:cBhvr>
                                        <p:cTn id="29" dur="1000"/>
                                        <p:tgtEl>
                                          <p:spTgt spid="819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8197"/>
                                        </p:tgtEl>
                                        <p:attrNameLst>
                                          <p:attrName>style.visibility</p:attrName>
                                        </p:attrNameLst>
                                      </p:cBhvr>
                                      <p:to>
                                        <p:strVal val="visible"/>
                                      </p:to>
                                    </p:set>
                                    <p:animEffect transition="in" filter="wipe(down)">
                                      <p:cBhvr>
                                        <p:cTn id="34" dur="580">
                                          <p:stCondLst>
                                            <p:cond delay="0"/>
                                          </p:stCondLst>
                                        </p:cTn>
                                        <p:tgtEl>
                                          <p:spTgt spid="8197"/>
                                        </p:tgtEl>
                                      </p:cBhvr>
                                    </p:animEffect>
                                    <p:anim calcmode="lin" valueType="num">
                                      <p:cBhvr>
                                        <p:cTn id="35" dur="1822" tmFilter="0,0; 0.14,0.36; 0.43,0.73; 0.71,0.91; 1.0,1.0">
                                          <p:stCondLst>
                                            <p:cond delay="0"/>
                                          </p:stCondLst>
                                        </p:cTn>
                                        <p:tgtEl>
                                          <p:spTgt spid="819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19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19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19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197"/>
                                        </p:tgtEl>
                                        <p:attrNameLst>
                                          <p:attrName>ppt_y</p:attrName>
                                        </p:attrNameLst>
                                      </p:cBhvr>
                                      <p:tavLst>
                                        <p:tav tm="0" fmla="#ppt_y-sin(pi*$)/81">
                                          <p:val>
                                            <p:fltVal val="0"/>
                                          </p:val>
                                        </p:tav>
                                        <p:tav tm="100000">
                                          <p:val>
                                            <p:fltVal val="1"/>
                                          </p:val>
                                        </p:tav>
                                      </p:tavLst>
                                    </p:anim>
                                    <p:animScale>
                                      <p:cBhvr>
                                        <p:cTn id="40" dur="26">
                                          <p:stCondLst>
                                            <p:cond delay="650"/>
                                          </p:stCondLst>
                                        </p:cTn>
                                        <p:tgtEl>
                                          <p:spTgt spid="8197"/>
                                        </p:tgtEl>
                                      </p:cBhvr>
                                      <p:to x="100000" y="60000"/>
                                    </p:animScale>
                                    <p:animScale>
                                      <p:cBhvr>
                                        <p:cTn id="41" dur="166" decel="50000">
                                          <p:stCondLst>
                                            <p:cond delay="676"/>
                                          </p:stCondLst>
                                        </p:cTn>
                                        <p:tgtEl>
                                          <p:spTgt spid="8197"/>
                                        </p:tgtEl>
                                      </p:cBhvr>
                                      <p:to x="100000" y="100000"/>
                                    </p:animScale>
                                    <p:animScale>
                                      <p:cBhvr>
                                        <p:cTn id="42" dur="26">
                                          <p:stCondLst>
                                            <p:cond delay="1312"/>
                                          </p:stCondLst>
                                        </p:cTn>
                                        <p:tgtEl>
                                          <p:spTgt spid="8197"/>
                                        </p:tgtEl>
                                      </p:cBhvr>
                                      <p:to x="100000" y="80000"/>
                                    </p:animScale>
                                    <p:animScale>
                                      <p:cBhvr>
                                        <p:cTn id="43" dur="166" decel="50000">
                                          <p:stCondLst>
                                            <p:cond delay="1338"/>
                                          </p:stCondLst>
                                        </p:cTn>
                                        <p:tgtEl>
                                          <p:spTgt spid="8197"/>
                                        </p:tgtEl>
                                      </p:cBhvr>
                                      <p:to x="100000" y="100000"/>
                                    </p:animScale>
                                    <p:animScale>
                                      <p:cBhvr>
                                        <p:cTn id="44" dur="26">
                                          <p:stCondLst>
                                            <p:cond delay="1642"/>
                                          </p:stCondLst>
                                        </p:cTn>
                                        <p:tgtEl>
                                          <p:spTgt spid="8197"/>
                                        </p:tgtEl>
                                      </p:cBhvr>
                                      <p:to x="100000" y="90000"/>
                                    </p:animScale>
                                    <p:animScale>
                                      <p:cBhvr>
                                        <p:cTn id="45" dur="166" decel="50000">
                                          <p:stCondLst>
                                            <p:cond delay="1668"/>
                                          </p:stCondLst>
                                        </p:cTn>
                                        <p:tgtEl>
                                          <p:spTgt spid="8197"/>
                                        </p:tgtEl>
                                      </p:cBhvr>
                                      <p:to x="100000" y="100000"/>
                                    </p:animScale>
                                    <p:animScale>
                                      <p:cBhvr>
                                        <p:cTn id="46" dur="26">
                                          <p:stCondLst>
                                            <p:cond delay="1808"/>
                                          </p:stCondLst>
                                        </p:cTn>
                                        <p:tgtEl>
                                          <p:spTgt spid="8197"/>
                                        </p:tgtEl>
                                      </p:cBhvr>
                                      <p:to x="100000" y="95000"/>
                                    </p:animScale>
                                    <p:animScale>
                                      <p:cBhvr>
                                        <p:cTn id="47" dur="166" decel="50000">
                                          <p:stCondLst>
                                            <p:cond delay="1834"/>
                                          </p:stCondLst>
                                        </p:cTn>
                                        <p:tgtEl>
                                          <p:spTgt spid="8197"/>
                                        </p:tgtEl>
                                      </p:cBhvr>
                                      <p:to x="100000" y="100000"/>
                                    </p:animScale>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heel(1)">
                                      <p:cBhvr>
                                        <p:cTn id="6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6" grpId="0" animBg="1"/>
      <p:bldP spid="8197" grpId="0" animBg="1"/>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90500" y="180975"/>
            <a:ext cx="11925300" cy="6505575"/>
          </a:xfrm>
          <a:solidFill>
            <a:srgbClr val="00B050"/>
          </a:solidFill>
        </p:spPr>
        <p:txBody>
          <a:bodyPr rtlCol="0">
            <a:normAutofit/>
          </a:bodyPr>
          <a:lstStyle/>
          <a:p>
            <a:pPr marL="548640" indent="-411480">
              <a:buClr>
                <a:schemeClr val="tx1">
                  <a:shade val="95000"/>
                </a:schemeClr>
              </a:buClr>
              <a:buFont typeface="Wingdings 2"/>
              <a:buChar char=""/>
              <a:defRPr/>
            </a:pP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a:t>
            </a:r>
          </a:p>
          <a:p>
            <a:pPr marL="0" indent="0">
              <a:buClr>
                <a:schemeClr val="tx1">
                  <a:shade val="95000"/>
                </a:schemeClr>
              </a:buClr>
              <a:buNone/>
              <a:defRPr/>
            </a:pP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nằm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hè</a:t>
            </a:r>
            <a:r>
              <a:rPr lang="en-US" sz="2400" dirty="0" smtClean="0">
                <a:latin typeface="Times New Roman" panose="02020603050405020304" pitchFamily="18" charset="0"/>
                <a:cs typeface="Times New Roman" panose="02020603050405020304" pitchFamily="18" charset="0"/>
              </a:rPr>
              <a:t> </a:t>
            </a:r>
          </a:p>
          <a:p>
            <a:pPr marL="0" indent="0">
              <a:buClr>
                <a:schemeClr val="tx1">
                  <a:shade val="95000"/>
                </a:schemeClr>
              </a:buClr>
              <a:buNone/>
              <a:defRPr/>
            </a:pPr>
            <a:r>
              <a:rPr lang="en-US" sz="2400" dirty="0" err="1" smtClean="0">
                <a:latin typeface="Times New Roman" panose="02020603050405020304" pitchFamily="18" charset="0"/>
                <a:cs typeface="Times New Roman" panose="02020603050405020304" pitchFamily="18" charset="0"/>
              </a:rPr>
              <a:t>Giữ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endParaRPr lang="en-US" sz="2400" dirty="0" smtClean="0">
              <a:latin typeface="Times New Roman" panose="02020603050405020304" pitchFamily="18" charset="0"/>
              <a:cs typeface="Times New Roman" panose="02020603050405020304" pitchFamily="18" charset="0"/>
            </a:endParaRPr>
          </a:p>
          <a:p>
            <a:pPr marL="0" indent="0">
              <a:buClr>
                <a:schemeClr val="tx1">
                  <a:shade val="95000"/>
                </a:schemeClr>
              </a:buClr>
              <a:buNone/>
              <a:defRPr/>
            </a:pP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sủa</a:t>
            </a:r>
            <a:endParaRPr lang="en-US" sz="2400" dirty="0" smtClean="0">
              <a:latin typeface="Times New Roman" panose="02020603050405020304" pitchFamily="18" charset="0"/>
              <a:cs typeface="Times New Roman" panose="02020603050405020304" pitchFamily="18" charset="0"/>
            </a:endParaRPr>
          </a:p>
          <a:p>
            <a:pPr marL="0" indent="0">
              <a:buClr>
                <a:schemeClr val="tx1">
                  <a:shade val="95000"/>
                </a:schemeClr>
              </a:buClr>
              <a:buNone/>
              <a:defRPr/>
            </a:pP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quen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mừng</a:t>
            </a:r>
            <a:endParaRPr lang="en-US" sz="2400" dirty="0" smtClean="0">
              <a:latin typeface="Times New Roman" panose="02020603050405020304" pitchFamily="18" charset="0"/>
              <a:cs typeface="Times New Roman" panose="02020603050405020304" pitchFamily="18" charset="0"/>
            </a:endParaRPr>
          </a:p>
          <a:p>
            <a:pPr marL="0" indent="0">
              <a:buClr>
                <a:schemeClr val="tx1">
                  <a:shade val="95000"/>
                </a:schemeClr>
              </a:buClr>
              <a:buNone/>
              <a:defRPr/>
            </a:pP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13315" name="Picture 2" descr="D:\hinh-nen-powerpoint-de-thuon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1" y="333375"/>
            <a:ext cx="460851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6096001" y="3295651"/>
            <a:ext cx="2087563" cy="1584325"/>
          </a:xfrm>
          <a:prstGeom prst="wedgeEllipseCallout">
            <a:avLst>
              <a:gd name="adj1" fmla="val -141430"/>
              <a:gd name="adj2" fmla="val -3504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Tree>
    <p:extLst>
      <p:ext uri="{BB962C8B-B14F-4D97-AF65-F5344CB8AC3E}">
        <p14:creationId xmlns:p14="http://schemas.microsoft.com/office/powerpoint/2010/main" val="750863943"/>
      </p:ext>
    </p:extLst>
  </p:cSld>
  <p:clrMapOvr>
    <a:masterClrMapping/>
  </p:clrMapOvr>
  <p:transition spd="slow">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475" y="1358901"/>
            <a:ext cx="6624638" cy="4760913"/>
          </a:xfrm>
          <a:prstGeom prst="rect">
            <a:avLst/>
          </a:prstGeom>
          <a:solidFill>
            <a:srgbClr val="2CB8D4"/>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10"/>
          <p:cNvSpPr>
            <a:spLocks noChangeArrowheads="1"/>
          </p:cNvSpPr>
          <p:nvPr/>
        </p:nvSpPr>
        <p:spPr bwMode="auto">
          <a:xfrm>
            <a:off x="2274888" y="0"/>
            <a:ext cx="7772400" cy="1462088"/>
          </a:xfrm>
          <a:prstGeom prst="rect">
            <a:avLst/>
          </a:prstGeom>
          <a:noFill/>
          <a:ln w="9525">
            <a:noFill/>
            <a:miter lim="800000"/>
            <a:headEnd/>
            <a:tailEnd/>
          </a:ln>
          <a:effectLst/>
        </p:spPr>
        <p:txBody>
          <a:bodyPr anchor="ctr"/>
          <a:lstStyle/>
          <a:p>
            <a:pPr algn="ctr" eaLnBrk="1" hangingPunct="1">
              <a:defRPr/>
            </a:pPr>
            <a:r>
              <a:rPr lang="en-US" sz="4000" b="1" dirty="0" smtClean="0">
                <a:solidFill>
                  <a:schemeClr val="tx2"/>
                </a:solidFill>
                <a:effectLst>
                  <a:outerShdw blurRad="38100" dist="38100" dir="2700000" algn="tl">
                    <a:srgbClr val="000000"/>
                  </a:outerShdw>
                </a:effectLst>
                <a:latin typeface="Arial" charset="0"/>
                <a:cs typeface="Arial" charset="0"/>
              </a:rPr>
              <a:t> </a:t>
            </a:r>
            <a:r>
              <a:rPr lang="en-US" sz="4000" b="1" dirty="0" err="1">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Quan</a:t>
            </a:r>
            <a:r>
              <a:rPr lang="en-US" sz="4000" b="1" dirty="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sát</a:t>
            </a:r>
            <a:r>
              <a:rPr lang="en-US" sz="4000" b="1" dirty="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Con </a:t>
            </a:r>
            <a:r>
              <a:rPr lang="en-US" sz="4000" b="1" dirty="0" err="1">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chó</a:t>
            </a:r>
            <a:endParaRPr lang="en-US" sz="4000" b="1" dirty="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4" name="AutoShape 14"/>
          <p:cNvSpPr>
            <a:spLocks noChangeArrowheads="1"/>
          </p:cNvSpPr>
          <p:nvPr/>
        </p:nvSpPr>
        <p:spPr bwMode="auto">
          <a:xfrm>
            <a:off x="8474076" y="1173163"/>
            <a:ext cx="2324100" cy="1211262"/>
          </a:xfrm>
          <a:prstGeom prst="wedgeEllipseCallout">
            <a:avLst>
              <a:gd name="adj1" fmla="val -100917"/>
              <a:gd name="adj2" fmla="val 104972"/>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solidFill>
                  <a:srgbClr val="002060"/>
                </a:solidFill>
                <a:cs typeface="Times New Roman" panose="02020603050405020304" pitchFamily="18" charset="0"/>
              </a:rPr>
              <a:t>Đuôi</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chó</a:t>
            </a:r>
            <a:endParaRPr lang="en-US" altLang="en-US" b="1" dirty="0">
              <a:solidFill>
                <a:srgbClr val="002060"/>
              </a:solidFill>
              <a:cs typeface="Times New Roman" panose="02020603050405020304" pitchFamily="18" charset="0"/>
            </a:endParaRPr>
          </a:p>
        </p:txBody>
      </p:sp>
      <p:sp>
        <p:nvSpPr>
          <p:cNvPr id="5" name="AutoShape 13"/>
          <p:cNvSpPr>
            <a:spLocks noChangeArrowheads="1"/>
          </p:cNvSpPr>
          <p:nvPr/>
        </p:nvSpPr>
        <p:spPr bwMode="auto">
          <a:xfrm rot="21205600">
            <a:off x="8826371" y="3565910"/>
            <a:ext cx="2014708" cy="1265609"/>
          </a:xfrm>
          <a:prstGeom prst="wedgeEllipseCallout">
            <a:avLst>
              <a:gd name="adj1" fmla="val -169426"/>
              <a:gd name="adj2" fmla="val -81310"/>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solidFill>
                  <a:srgbClr val="002060"/>
                </a:solidFill>
                <a:cs typeface="Times New Roman" panose="02020603050405020304" pitchFamily="18" charset="0"/>
              </a:rPr>
              <a:t>Mình</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chó</a:t>
            </a:r>
            <a:endParaRPr lang="en-US" altLang="en-US" b="1" dirty="0">
              <a:solidFill>
                <a:srgbClr val="002060"/>
              </a:solidFill>
              <a:cs typeface="Times New Roman" panose="02020603050405020304" pitchFamily="18" charset="0"/>
            </a:endParaRPr>
          </a:p>
        </p:txBody>
      </p:sp>
      <p:sp>
        <p:nvSpPr>
          <p:cNvPr id="6" name="AutoShape 15"/>
          <p:cNvSpPr>
            <a:spLocks noChangeArrowheads="1"/>
          </p:cNvSpPr>
          <p:nvPr/>
        </p:nvSpPr>
        <p:spPr bwMode="auto">
          <a:xfrm>
            <a:off x="6477794" y="5420518"/>
            <a:ext cx="1996282" cy="1342747"/>
          </a:xfrm>
          <a:prstGeom prst="wedgeEllipseCallout">
            <a:avLst>
              <a:gd name="adj1" fmla="val -118329"/>
              <a:gd name="adj2" fmla="val -69208"/>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solidFill>
                  <a:srgbClr val="002060"/>
                </a:solidFill>
                <a:cs typeface="Times New Roman" panose="02020603050405020304" pitchFamily="18" charset="0"/>
              </a:rPr>
              <a:t>Chân</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chó</a:t>
            </a:r>
            <a:endParaRPr lang="en-US" altLang="en-US" b="1" dirty="0">
              <a:solidFill>
                <a:srgbClr val="002060"/>
              </a:solidFill>
              <a:cs typeface="Times New Roman" panose="02020603050405020304" pitchFamily="18" charset="0"/>
            </a:endParaRPr>
          </a:p>
        </p:txBody>
      </p:sp>
      <p:sp>
        <p:nvSpPr>
          <p:cNvPr id="7" name="AutoShape 16"/>
          <p:cNvSpPr>
            <a:spLocks noChangeArrowheads="1"/>
          </p:cNvSpPr>
          <p:nvPr/>
        </p:nvSpPr>
        <p:spPr bwMode="auto">
          <a:xfrm>
            <a:off x="1792717" y="5005860"/>
            <a:ext cx="1600200" cy="1219200"/>
          </a:xfrm>
          <a:prstGeom prst="wedgeEllipseCallout">
            <a:avLst>
              <a:gd name="adj1" fmla="val 108532"/>
              <a:gd name="adj2" fmla="val -197440"/>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solidFill>
                  <a:srgbClr val="002060"/>
                </a:solidFill>
                <a:cs typeface="Times New Roman" panose="02020603050405020304" pitchFamily="18" charset="0"/>
              </a:rPr>
              <a:t>Mõm</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chó</a:t>
            </a:r>
            <a:endParaRPr lang="en-US" altLang="en-US" b="1" dirty="0">
              <a:solidFill>
                <a:srgbClr val="002060"/>
              </a:solidFill>
              <a:cs typeface="Times New Roman" panose="02020603050405020304" pitchFamily="18" charset="0"/>
            </a:endParaRPr>
          </a:p>
        </p:txBody>
      </p:sp>
      <p:sp>
        <p:nvSpPr>
          <p:cNvPr id="8" name="AutoShape 17"/>
          <p:cNvSpPr>
            <a:spLocks noChangeArrowheads="1"/>
          </p:cNvSpPr>
          <p:nvPr/>
        </p:nvSpPr>
        <p:spPr bwMode="auto">
          <a:xfrm>
            <a:off x="1665289" y="2886075"/>
            <a:ext cx="1533525" cy="1219200"/>
          </a:xfrm>
          <a:prstGeom prst="wedgeEllipseCallout">
            <a:avLst>
              <a:gd name="adj1" fmla="val 93546"/>
              <a:gd name="adj2" fmla="val -85972"/>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solidFill>
                  <a:srgbClr val="002060"/>
                </a:solidFill>
                <a:cs typeface="Times New Roman" panose="02020603050405020304" pitchFamily="18" charset="0"/>
              </a:rPr>
              <a:t>Mắt</a:t>
            </a:r>
            <a:r>
              <a:rPr lang="en-US" altLang="en-US" b="1" dirty="0">
                <a:solidFill>
                  <a:srgbClr val="002060"/>
                </a:solidFill>
                <a:cs typeface="Times New Roman" panose="02020603050405020304" pitchFamily="18" charset="0"/>
              </a:rPr>
              <a:t> </a:t>
            </a:r>
            <a:r>
              <a:rPr lang="en-US" altLang="en-US" b="1" dirty="0" err="1">
                <a:solidFill>
                  <a:srgbClr val="002060"/>
                </a:solidFill>
                <a:cs typeface="Times New Roman" panose="02020603050405020304" pitchFamily="18" charset="0"/>
              </a:rPr>
              <a:t>chó</a:t>
            </a:r>
            <a:endParaRPr lang="en-US" altLang="en-US" b="1" dirty="0">
              <a:solidFill>
                <a:srgbClr val="002060"/>
              </a:solidFill>
              <a:cs typeface="Times New Roman" panose="02020603050405020304" pitchFamily="18" charset="0"/>
            </a:endParaRPr>
          </a:p>
        </p:txBody>
      </p:sp>
      <p:sp>
        <p:nvSpPr>
          <p:cNvPr id="10" name="AutoShape 19"/>
          <p:cNvSpPr>
            <a:spLocks noChangeArrowheads="1"/>
          </p:cNvSpPr>
          <p:nvPr/>
        </p:nvSpPr>
        <p:spPr bwMode="auto">
          <a:xfrm>
            <a:off x="1524000" y="944563"/>
            <a:ext cx="1600200" cy="1439862"/>
          </a:xfrm>
          <a:prstGeom prst="wedgeEllipseCallout">
            <a:avLst>
              <a:gd name="adj1" fmla="val 122181"/>
              <a:gd name="adj2" fmla="val 33907"/>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err="1">
                <a:solidFill>
                  <a:srgbClr val="0033CC"/>
                </a:solidFill>
                <a:cs typeface="Times New Roman" panose="02020603050405020304" pitchFamily="18" charset="0"/>
              </a:rPr>
              <a:t>Đầu</a:t>
            </a:r>
            <a:r>
              <a:rPr lang="en-US" altLang="en-US" b="1" dirty="0">
                <a:solidFill>
                  <a:srgbClr val="0033CC"/>
                </a:solidFill>
                <a:cs typeface="Times New Roman" panose="02020603050405020304" pitchFamily="18" charset="0"/>
              </a:rPr>
              <a:t> </a:t>
            </a:r>
            <a:r>
              <a:rPr lang="en-US" altLang="en-US" b="1" dirty="0" err="1">
                <a:solidFill>
                  <a:srgbClr val="0033CC"/>
                </a:solidFill>
                <a:cs typeface="Times New Roman" panose="02020603050405020304" pitchFamily="18" charset="0"/>
              </a:rPr>
              <a:t>chó</a:t>
            </a:r>
            <a:endParaRPr lang="en-US" altLang="en-US" b="1" dirty="0">
              <a:solidFill>
                <a:srgbClr val="0033CC"/>
              </a:solidFill>
              <a:cs typeface="Times New Roman" panose="02020603050405020304" pitchFamily="18" charset="0"/>
            </a:endParaRPr>
          </a:p>
        </p:txBody>
      </p:sp>
      <p:sp>
        <p:nvSpPr>
          <p:cNvPr id="11" name="AutoShape 18"/>
          <p:cNvSpPr>
            <a:spLocks noChangeArrowheads="1"/>
          </p:cNvSpPr>
          <p:nvPr/>
        </p:nvSpPr>
        <p:spPr bwMode="auto">
          <a:xfrm>
            <a:off x="5880100" y="939801"/>
            <a:ext cx="1828800" cy="1204913"/>
          </a:xfrm>
          <a:prstGeom prst="wedgeEllipseCallout">
            <a:avLst>
              <a:gd name="adj1" fmla="val -97634"/>
              <a:gd name="adj2" fmla="val 38370"/>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a:solidFill>
                  <a:srgbClr val="002060"/>
                </a:solidFill>
                <a:cs typeface="Times New Roman" panose="02020603050405020304" pitchFamily="18" charset="0"/>
              </a:rPr>
              <a:t>Tai  </a:t>
            </a:r>
            <a:r>
              <a:rPr lang="en-US" altLang="en-US" b="1" dirty="0" err="1">
                <a:solidFill>
                  <a:srgbClr val="002060"/>
                </a:solidFill>
                <a:cs typeface="Times New Roman" panose="02020603050405020304" pitchFamily="18" charset="0"/>
              </a:rPr>
              <a:t>chó</a:t>
            </a:r>
            <a:endParaRPr lang="en-US" altLang="en-US"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274228127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down)">
                                      <p:cBhvr>
                                        <p:cTn id="59" dur="580">
                                          <p:stCondLst>
                                            <p:cond delay="0"/>
                                          </p:stCondLst>
                                        </p:cTn>
                                        <p:tgtEl>
                                          <p:spTgt spid="7"/>
                                        </p:tgtEl>
                                      </p:cBhvr>
                                    </p:animEffect>
                                    <p:anim calcmode="lin" valueType="num">
                                      <p:cBhvr>
                                        <p:cTn id="6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5" dur="26">
                                          <p:stCondLst>
                                            <p:cond delay="650"/>
                                          </p:stCondLst>
                                        </p:cTn>
                                        <p:tgtEl>
                                          <p:spTgt spid="7"/>
                                        </p:tgtEl>
                                      </p:cBhvr>
                                      <p:to x="100000" y="60000"/>
                                    </p:animScale>
                                    <p:animScale>
                                      <p:cBhvr>
                                        <p:cTn id="66" dur="166" decel="50000">
                                          <p:stCondLst>
                                            <p:cond delay="676"/>
                                          </p:stCondLst>
                                        </p:cTn>
                                        <p:tgtEl>
                                          <p:spTgt spid="7"/>
                                        </p:tgtEl>
                                      </p:cBhvr>
                                      <p:to x="100000" y="100000"/>
                                    </p:animScale>
                                    <p:animScale>
                                      <p:cBhvr>
                                        <p:cTn id="67" dur="26">
                                          <p:stCondLst>
                                            <p:cond delay="1312"/>
                                          </p:stCondLst>
                                        </p:cTn>
                                        <p:tgtEl>
                                          <p:spTgt spid="7"/>
                                        </p:tgtEl>
                                      </p:cBhvr>
                                      <p:to x="100000" y="80000"/>
                                    </p:animScale>
                                    <p:animScale>
                                      <p:cBhvr>
                                        <p:cTn id="68" dur="166" decel="50000">
                                          <p:stCondLst>
                                            <p:cond delay="1338"/>
                                          </p:stCondLst>
                                        </p:cTn>
                                        <p:tgtEl>
                                          <p:spTgt spid="7"/>
                                        </p:tgtEl>
                                      </p:cBhvr>
                                      <p:to x="100000" y="100000"/>
                                    </p:animScale>
                                    <p:animScale>
                                      <p:cBhvr>
                                        <p:cTn id="69" dur="26">
                                          <p:stCondLst>
                                            <p:cond delay="1642"/>
                                          </p:stCondLst>
                                        </p:cTn>
                                        <p:tgtEl>
                                          <p:spTgt spid="7"/>
                                        </p:tgtEl>
                                      </p:cBhvr>
                                      <p:to x="100000" y="90000"/>
                                    </p:animScale>
                                    <p:animScale>
                                      <p:cBhvr>
                                        <p:cTn id="70" dur="166" decel="50000">
                                          <p:stCondLst>
                                            <p:cond delay="1668"/>
                                          </p:stCondLst>
                                        </p:cTn>
                                        <p:tgtEl>
                                          <p:spTgt spid="7"/>
                                        </p:tgtEl>
                                      </p:cBhvr>
                                      <p:to x="100000" y="100000"/>
                                    </p:animScale>
                                    <p:animScale>
                                      <p:cBhvr>
                                        <p:cTn id="71" dur="26">
                                          <p:stCondLst>
                                            <p:cond delay="1808"/>
                                          </p:stCondLst>
                                        </p:cTn>
                                        <p:tgtEl>
                                          <p:spTgt spid="7"/>
                                        </p:tgtEl>
                                      </p:cBhvr>
                                      <p:to x="100000" y="95000"/>
                                    </p:animScale>
                                    <p:animScale>
                                      <p:cBhvr>
                                        <p:cTn id="72" dur="166" decel="50000">
                                          <p:stCondLst>
                                            <p:cond delay="1834"/>
                                          </p:stCondLst>
                                        </p:cTn>
                                        <p:tgtEl>
                                          <p:spTgt spid="7"/>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Effect transition="in" filter="fade">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544</Words>
  <Application>Microsoft Office PowerPoint</Application>
  <PresentationFormat>Widescreen</PresentationFormat>
  <Paragraphs>116</Paragraphs>
  <Slides>19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Ngoài gà và vịt, còn có con gì có mỏ, có cánh, có hai chân, đẻ trứng nữa?</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AutoBVT</cp:lastModifiedBy>
  <cp:revision>25</cp:revision>
  <dcterms:created xsi:type="dcterms:W3CDTF">2024-08-13T04:29:49Z</dcterms:created>
  <dcterms:modified xsi:type="dcterms:W3CDTF">2024-08-13T13:58:07Z</dcterms:modified>
</cp:coreProperties>
</file>