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84" r:id="rId4"/>
    <p:sldId id="267" r:id="rId5"/>
    <p:sldId id="271" r:id="rId6"/>
    <p:sldId id="273" r:id="rId7"/>
    <p:sldId id="275" r:id="rId8"/>
    <p:sldId id="277" r:id="rId9"/>
    <p:sldId id="279" r:id="rId10"/>
    <p:sldId id="281" r:id="rId11"/>
    <p:sldId id="283" r:id="rId12"/>
    <p:sldId id="285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6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4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3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55562-FBF2-4B5F-B40B-A2122A5A519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template with plants and flowers, bauhaus, floral backgrou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231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2103" y="314061"/>
            <a:ext cx="6347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17" y="1459119"/>
            <a:ext cx="152400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599" y="3429000"/>
            <a:ext cx="66128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LĨNH VỰC PHÁT TRIỂN NHẬN THỨC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      </a:t>
            </a:r>
            <a:r>
              <a:rPr lang="en-US" sz="20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	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Đề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tài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Phân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biệt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2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dối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tượng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to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hơn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–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nhỏ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hơn</a:t>
            </a:r>
            <a:endParaRPr lang="en-US" sz="2000" b="1" kern="0" dirty="0"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 err="1">
                <a:latin typeface="Times New Roman"/>
                <a:cs typeface="Times New Roman" pitchFamily="18" charset="0"/>
              </a:rPr>
              <a:t>Lứa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: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Trẻ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(3 - 4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tuổi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)</a:t>
            </a: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000" b="1" kern="0" dirty="0">
                <a:latin typeface="Times New Roman"/>
                <a:cs typeface="Times New Roman" pitchFamily="18" charset="0"/>
              </a:rPr>
              <a:t>  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Giáo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Viên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: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Phạm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Thị</a:t>
            </a:r>
            <a:r>
              <a:rPr lang="en-US" sz="2000" b="1" kern="0" dirty="0">
                <a:latin typeface="Times New Roman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/>
                <a:cs typeface="Times New Roman" pitchFamily="18" charset="0"/>
              </a:rPr>
              <a:t>Hằng</a:t>
            </a:r>
            <a:endParaRPr lang="en-US" sz="2000" b="1" kern="0" dirty="0">
              <a:latin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3771" y="6241497"/>
            <a:ext cx="220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  <p:extLst>
      <p:ext uri="{BB962C8B-B14F-4D97-AF65-F5344CB8AC3E}">
        <p14:creationId xmlns:p14="http://schemas.microsoft.com/office/powerpoint/2010/main" val="21833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29400" y="1981200"/>
            <a:ext cx="3429000" cy="3276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028" y="2790825"/>
            <a:ext cx="2667000" cy="24669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45416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Vector Graphicof Aesthetic Background Template with Seren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834" y="712452"/>
            <a:ext cx="92500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3993DA33-1BD7-FDAC-461B-D72627690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3861" y="4187687"/>
            <a:ext cx="4538137" cy="25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lustration Vector Graphicof Aesthetic Background Template with Serene ...">
            <a:extLst>
              <a:ext uri="{FF2B5EF4-FFF2-40B4-BE49-F238E27FC236}">
                <a16:creationId xmlns:a16="http://schemas.microsoft.com/office/drawing/2014/main" id="{92CEB31C-9912-DDB1-2762-8C11B1AD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1B848-4B50-6984-F5CE-3EB9858C8F96}"/>
              </a:ext>
            </a:extLst>
          </p:cNvPr>
          <p:cNvSpPr txBox="1"/>
          <p:nvPr/>
        </p:nvSpPr>
        <p:spPr>
          <a:xfrm>
            <a:off x="934279" y="466635"/>
            <a:ext cx="67652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ảy cho bé - Bài hát thiếu nhi - Anpan Man's March">
            <a:hlinkClick r:id="" action="ppaction://media"/>
            <a:extLst>
              <a:ext uri="{FF2B5EF4-FFF2-40B4-BE49-F238E27FC236}">
                <a16:creationId xmlns:a16="http://schemas.microsoft.com/office/drawing/2014/main" id="{3B069A01-8D9F-2F40-BB43-B7B4AB764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6765" y="3052555"/>
            <a:ext cx="6765234" cy="38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ol Powerpoint Backgrounds, Background For Powerpoint Presenta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6244" y="2562447"/>
            <a:ext cx="5527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làm powerpoint đẹp Độ phân giải cao, cập nhậ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8570" y="1357329"/>
            <a:ext cx="807812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+mj-lt"/>
              </a:rPr>
              <a:t>I. Mục đích yêu cầu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b="1" i="1" dirty="0">
                <a:solidFill>
                  <a:srgbClr val="000000"/>
                </a:solidFill>
                <a:latin typeface="+mj-lt"/>
              </a:rPr>
              <a:t>1. Kiến thức:</a:t>
            </a:r>
            <a:endParaRPr lang="vi-VN" sz="2400" i="1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Trẻ nhận biết sự khác biệt rõ nét về độ lớn của 2 đối tượng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Trẻ biết so sánh to – nhỏ giữa 2 đối tượng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Trẻ biết sử dụng đúng từ “ to hơn”, “nhỏ hơn”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b="1" i="1" dirty="0">
                <a:solidFill>
                  <a:srgbClr val="000000"/>
                </a:solidFill>
                <a:latin typeface="+mj-lt"/>
              </a:rPr>
              <a:t>2. Kĩ năng:</a:t>
            </a:r>
            <a:endParaRPr lang="vi-VN" sz="2400" i="1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Rèn kỹ năng so sánh ghi nhớ có chủ định.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Rèn sự chú ý quan sát của trẻ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r>
              <a:rPr lang="vi-VN" sz="2400" b="1" i="1" dirty="0">
                <a:solidFill>
                  <a:srgbClr val="000000"/>
                </a:solidFill>
                <a:latin typeface="+mj-lt"/>
              </a:rPr>
              <a:t>3. Thái độ:</a:t>
            </a:r>
            <a:endParaRPr lang="vi-VN" sz="2400" i="1" dirty="0">
              <a:solidFill>
                <a:srgbClr val="3C3C3C"/>
              </a:solidFill>
              <a:latin typeface="+mj-lt"/>
            </a:endParaRP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Trẻ có ý thức học tập, biết chú ý lên cô và làm theo yêu cầu của cô.</a:t>
            </a:r>
            <a:endParaRPr lang="vi-VN" sz="2400" dirty="0">
              <a:solidFill>
                <a:srgbClr val="3C3C3C"/>
              </a:solidFill>
              <a:latin typeface="+mj-lt"/>
            </a:endParaRPr>
          </a:p>
          <a:p>
            <a:endParaRPr lang="vi-VN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ổng hợp 100+ hình nền làm powerpoint đẹp Độ phân giải cao, cập nhật ...">
            <a:extLst>
              <a:ext uri="{FF2B5EF4-FFF2-40B4-BE49-F238E27FC236}">
                <a16:creationId xmlns:a16="http://schemas.microsoft.com/office/drawing/2014/main" id="{82A6D027-C79E-33C2-F3C9-0226AF9F8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7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DE1690-41B8-F9F6-FC5A-089A99FCBED7}"/>
              </a:ext>
            </a:extLst>
          </p:cNvPr>
          <p:cNvSpPr txBox="1"/>
          <p:nvPr/>
        </p:nvSpPr>
        <p:spPr>
          <a:xfrm>
            <a:off x="2014331" y="1232452"/>
            <a:ext cx="659828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vi-VN" sz="2800" b="1" dirty="0">
                <a:latin typeface="+mj-lt"/>
              </a:rPr>
              <a:t>Chuẩn bị</a:t>
            </a:r>
          </a:p>
          <a:p>
            <a:pPr marL="342900" indent="-342900">
              <a:buAutoNum type="arabicPeriod"/>
            </a:pPr>
            <a:r>
              <a:rPr lang="vi-VN" sz="2800" b="1" dirty="0">
                <a:latin typeface="+mj-lt"/>
              </a:rPr>
              <a:t>Đồ dùng của cô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Hình ảnh các slide về các hình tròn, vuông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Máy vi tính, loa</a:t>
            </a:r>
          </a:p>
          <a:p>
            <a:r>
              <a:rPr lang="vi-VN" sz="2800" b="1" dirty="0">
                <a:latin typeface="+mj-lt"/>
              </a:rPr>
              <a:t>2. Đồ dùng của trẻ</a:t>
            </a:r>
          </a:p>
          <a:p>
            <a:r>
              <a:rPr lang="vi-VN" sz="2800" dirty="0">
                <a:latin typeface="+mj-lt"/>
              </a:rPr>
              <a:t>- Mỗi trẻ 1 rổ đồ dùng</a:t>
            </a:r>
          </a:p>
          <a:p>
            <a:r>
              <a:rPr lang="vi-VN" sz="2800" dirty="0">
                <a:latin typeface="+mj-lt"/>
              </a:rPr>
              <a:t>- Lô tô </a:t>
            </a:r>
            <a:r>
              <a:rPr lang="vi-VN" sz="2800">
                <a:latin typeface="+mj-lt"/>
              </a:rPr>
              <a:t>hình vuông to , nhỏ tròn to, nhỏ</a:t>
            </a:r>
            <a:endParaRPr lang="vi-VN" sz="2800" dirty="0">
              <a:latin typeface="+mj-lt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221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Vector Graphicof Aesthetic Background Template with Sere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4182" y="1287767"/>
            <a:ext cx="108236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1.Hoạt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14600" y="2667000"/>
            <a:ext cx="3048000" cy="304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29400" y="1981200"/>
            <a:ext cx="3429000" cy="32766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6834" y="276761"/>
            <a:ext cx="6629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51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43600" y="2514600"/>
            <a:ext cx="4267200" cy="4114800"/>
          </a:xfrm>
          <a:prstGeom prst="ellips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457200"/>
            <a:ext cx="3200400" cy="30480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3448" y="315064"/>
            <a:ext cx="4073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92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14600" y="2895600"/>
            <a:ext cx="2971800" cy="2971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01784" y="2096386"/>
            <a:ext cx="4345173" cy="4114800"/>
          </a:xfrm>
          <a:prstGeom prst="ellipse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48540" y="66034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0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4458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096000" y="1905000"/>
            <a:ext cx="4267200" cy="4114800"/>
          </a:xfrm>
          <a:prstGeom prst="ellipse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7544" y="2916865"/>
            <a:ext cx="2971800" cy="2971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49166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9162" y="2780822"/>
            <a:ext cx="2667000" cy="24669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3530" y="2119423"/>
            <a:ext cx="3375837" cy="3276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47916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453</Words>
  <Application>Microsoft Office PowerPoint</Application>
  <PresentationFormat>Widescreen</PresentationFormat>
  <Paragraphs>39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35</cp:revision>
  <dcterms:created xsi:type="dcterms:W3CDTF">2024-04-02T01:29:17Z</dcterms:created>
  <dcterms:modified xsi:type="dcterms:W3CDTF">2024-08-13T12:55:51Z</dcterms:modified>
</cp:coreProperties>
</file>