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264" r:id="rId6"/>
    <p:sldId id="265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7" r:id="rId17"/>
    <p:sldId id="288" r:id="rId18"/>
    <p:sldId id="289" r:id="rId19"/>
    <p:sldId id="292" r:id="rId20"/>
    <p:sldId id="293" r:id="rId21"/>
    <p:sldId id="296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8A4BF-E7BF-4960-A566-3949524DCDF2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7E59F-0EFA-43BB-8E96-4FA5600D7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53F788FA-E928-42C7-BB26-53E311D358FA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3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r>
              <a:rPr lang="en-US" altLang="en-US" smtClean="0">
                <a:latin typeface="Arial" panose="020B0604020202020204" pitchFamily="34" charset="0"/>
              </a:rPr>
              <a:t>§ç THÞ kiÒu Oanh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AF7BAF26-CCC9-40B1-A165-B2732B487B2F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5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r>
              <a:rPr lang="en-US" altLang="en-US" smtClean="0">
                <a:latin typeface="Arial" panose="020B0604020202020204" pitchFamily="34" charset="0"/>
              </a:rPr>
              <a:t>§ç THÞ kiÒu Oanh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CC21F56E-AD96-4381-9968-761D7D04A014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7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4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51D-C976-4FD9-9F51-2AD0D1E87F5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F78D-F294-420C-BDBA-B69A12DD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TU%20NHAN\NAO%20Ta%20CUNG%20HAT.wma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V.A%20&#8211;%20B&#224;n%20Tay%20M&#7865;%20Beat.mp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8"/>
            <a:ext cx="12192000" cy="6927668"/>
          </a:xfrm>
        </p:spPr>
      </p:pic>
      <p:sp>
        <p:nvSpPr>
          <p:cNvPr id="6" name="TextBox 5"/>
          <p:cNvSpPr txBox="1"/>
          <p:nvPr/>
        </p:nvSpPr>
        <p:spPr>
          <a:xfrm>
            <a:off x="3049435" y="258689"/>
            <a:ext cx="6217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</a:t>
            </a:r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vi-VN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7990" y="4431991"/>
            <a:ext cx="625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1" y="1219201"/>
            <a:ext cx="82105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2700" b="1" dirty="0">
                <a:solidFill>
                  <a:srgbClr val="C00000"/>
                </a:solidFill>
                <a:latin typeface="Times New Roman"/>
                <a:ea typeface="Times New Roman"/>
              </a:rPr>
              <a:t>GIÁO ÁN </a:t>
            </a: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7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</a:t>
            </a: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800" b="1" kern="1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kern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kern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Trẻ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(24 – 36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tháng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 -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Lớp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NTD2 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vi-VN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Nguyễn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Mai 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–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Phạm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Hà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endParaRPr lang="en-US" sz="27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878" y="4336307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896" y="5318733"/>
            <a:ext cx="6000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15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</a:p>
        </p:txBody>
      </p:sp>
    </p:spTree>
    <p:extLst>
      <p:ext uri="{BB962C8B-B14F-4D97-AF65-F5344CB8AC3E}">
        <p14:creationId xmlns:p14="http://schemas.microsoft.com/office/powerpoint/2010/main" val="7973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uc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2153444" y="4780757"/>
            <a:ext cx="84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0296">
            <a:off x="7348538" y="491966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251" flipH="1">
            <a:off x="3733800" y="12192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743200"/>
            <a:ext cx="66817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vừa đọc cho chúng mình nghe bài thơ gì?</a:t>
            </a:r>
          </a:p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ai sáng tác?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886200" y="1676401"/>
            <a:ext cx="137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Lần 2: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324600" y="1219200"/>
            <a:ext cx="2636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kết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hợp hình ảnh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minh họa trên máy tính</a:t>
            </a:r>
          </a:p>
        </p:txBody>
      </p:sp>
      <p:pic>
        <p:nvPicPr>
          <p:cNvPr id="15365" name="Picture 2" descr="untitle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9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23BE0263-AD9C-46D0-8958-90730BE91E1E}" type="slidenum">
              <a:rPr lang="en-US" altLang="en-US">
                <a:latin typeface="Arial Black" panose="020B0A04020102020204" pitchFamily="34" charset="0"/>
              </a:rPr>
              <a:pPr/>
              <a:t>12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6388" name="Picture 1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1209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812926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Mẹ đi làm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Từ sáng sớm </a:t>
            </a:r>
          </a:p>
        </p:txBody>
      </p:sp>
    </p:spTree>
    <p:extLst>
      <p:ext uri="{BB962C8B-B14F-4D97-AF65-F5344CB8AC3E}">
        <p14:creationId xmlns:p14="http://schemas.microsoft.com/office/powerpoint/2010/main" val="37536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D0582380-48BD-4A1C-8710-F89E5FC104F7}" type="slidenum">
              <a:rPr lang="en-US" altLang="en-US">
                <a:latin typeface="Arial Black" panose="020B0A04020102020204" pitchFamily="34" charset="0"/>
              </a:rPr>
              <a:pPr/>
              <a:t>13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7412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86201" y="0"/>
            <a:ext cx="3000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Dậy thổi cơm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Mua thịt cá </a:t>
            </a:r>
          </a:p>
        </p:txBody>
      </p:sp>
    </p:spTree>
    <p:extLst>
      <p:ext uri="{BB962C8B-B14F-4D97-AF65-F5344CB8AC3E}">
        <p14:creationId xmlns:p14="http://schemas.microsoft.com/office/powerpoint/2010/main" val="40931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25B7F1FF-B09B-4BA3-AEA5-0760C23B4F6A}" type="slidenum">
              <a:rPr lang="en-US" altLang="en-US">
                <a:latin typeface="Arial Black" panose="020B0A04020102020204" pitchFamily="34" charset="0"/>
              </a:rPr>
              <a:pPr/>
              <a:t>14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8435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689850" y="-1588"/>
            <a:ext cx="31257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Em kề má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Được mẹ thơm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Ơi mẹ ơi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Con yêu mẹ lắm !</a:t>
            </a:r>
          </a:p>
        </p:txBody>
      </p:sp>
    </p:spTree>
    <p:extLst>
      <p:ext uri="{BB962C8B-B14F-4D97-AF65-F5344CB8AC3E}">
        <p14:creationId xmlns:p14="http://schemas.microsoft.com/office/powerpoint/2010/main" val="341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08CE509A-7C90-4AC1-8480-AAFA4539E996}" type="slidenum">
              <a:rPr lang="en-US" altLang="en-US">
                <a:latin typeface="Arial Black" panose="020B0A04020102020204" pitchFamily="34" charset="0"/>
              </a:rPr>
              <a:pPr/>
              <a:t>15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26626" name="Picture 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524000" y="1588"/>
            <a:ext cx="89916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alt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7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76600" y="1447801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21273244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FC65E15D-DB1A-4F09-A097-7AF9B2E79323}" type="slidenum">
              <a:rPr lang="en-US" altLang="en-US">
                <a:latin typeface="Arial Black" panose="020B0A04020102020204" pitchFamily="34" charset="0"/>
              </a:rPr>
              <a:pPr/>
              <a:t>17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70" name="Picture 10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bài thơ mẹ đi làm từ khi nào?</a:t>
            </a:r>
            <a:endParaRPr lang="en-US" sz="36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AFDED179-F9CF-4A83-A896-622308785282}" type="slidenum">
              <a:rPr lang="en-US" altLang="en-US">
                <a:latin typeface="Arial Black" panose="020B0A04020102020204" pitchFamily="34" charset="0"/>
              </a:rPr>
              <a:pPr/>
              <a:t>18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pic>
        <p:nvPicPr>
          <p:cNvPr id="25603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143001" y="1"/>
            <a:ext cx="592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Mẹ đã làm gì trước khi đi làm?</a:t>
            </a:r>
          </a:p>
        </p:txBody>
      </p:sp>
    </p:spTree>
    <p:extLst>
      <p:ext uri="{BB962C8B-B14F-4D97-AF65-F5344CB8AC3E}">
        <p14:creationId xmlns:p14="http://schemas.microsoft.com/office/powerpoint/2010/main" val="14277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020CB47D-CDB6-44B4-83B6-AD9062208D01}" type="slidenum">
              <a:rPr lang="en-US" altLang="en-US">
                <a:latin typeface="Arial Black" panose="020B0A04020102020204" pitchFamily="34" charset="0"/>
              </a:rPr>
              <a:pPr/>
              <a:t>19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7420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086600" y="1"/>
            <a:ext cx="3113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Em bé làm gì khi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được mẹ yêu?</a:t>
            </a:r>
          </a:p>
        </p:txBody>
      </p:sp>
    </p:spTree>
    <p:extLst>
      <p:ext uri="{BB962C8B-B14F-4D97-AF65-F5344CB8AC3E}">
        <p14:creationId xmlns:p14="http://schemas.microsoft.com/office/powerpoint/2010/main" val="26292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763" y="500360"/>
            <a:ext cx="81211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54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Hát:Bàn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0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81200" y="2209801"/>
            <a:ext cx="6096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Các con nhớ phải luôn ngoan ngoãn, biết vâng lời để mẹ vui lòng nhé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1"/>
            <a:ext cx="16002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1"/>
            <a:ext cx="1447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1"/>
            <a:ext cx="14478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801"/>
            <a:ext cx="18843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9"/>
          <p:cNvGrpSpPr>
            <a:grpSpLocks/>
          </p:cNvGrpSpPr>
          <p:nvPr/>
        </p:nvGrpSpPr>
        <p:grpSpPr bwMode="auto">
          <a:xfrm>
            <a:off x="6934200" y="228600"/>
            <a:ext cx="3124200" cy="1987550"/>
            <a:chOff x="3024" y="192"/>
            <a:chExt cx="1872" cy="1060"/>
          </a:xfrm>
        </p:grpSpPr>
        <p:pic>
          <p:nvPicPr>
            <p:cNvPr id="24612" name="Picture 10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24" y="768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3" name="Picture 11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056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4" name="Picture 12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8" y="960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13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0" y="91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6" name="Picture 14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43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7" name="Picture 15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67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16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9" name="Picture 17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3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0" name="Picture 18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8" y="384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4" name="Picture 19" descr="flower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1"/>
            <a:ext cx="1371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0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419601"/>
            <a:ext cx="18843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6" name="Group 21"/>
          <p:cNvGrpSpPr>
            <a:grpSpLocks/>
          </p:cNvGrpSpPr>
          <p:nvPr/>
        </p:nvGrpSpPr>
        <p:grpSpPr bwMode="auto">
          <a:xfrm>
            <a:off x="1981201" y="5638800"/>
            <a:ext cx="6938963" cy="704850"/>
            <a:chOff x="864" y="3744"/>
            <a:chExt cx="4371" cy="444"/>
          </a:xfrm>
        </p:grpSpPr>
        <p:pic>
          <p:nvPicPr>
            <p:cNvPr id="24599" name="Picture 22" descr="flora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23" descr="flora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24" descr="flora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2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24603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4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5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6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7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8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9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10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11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87" name="Text Box 35"/>
          <p:cNvSpPr txBox="1">
            <a:spLocks noChangeArrowheads="1"/>
          </p:cNvSpPr>
          <p:nvPr/>
        </p:nvSpPr>
        <p:spPr bwMode="auto">
          <a:xfrm>
            <a:off x="2743200" y="685801"/>
            <a:ext cx="5562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</a:rPr>
              <a:t>Giáo dục trẻ và chuyển hoạt động</a:t>
            </a:r>
            <a:endParaRPr lang="vi-VN" altLang="en-US" sz="4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88" name="Group 36"/>
          <p:cNvGrpSpPr>
            <a:grpSpLocks/>
          </p:cNvGrpSpPr>
          <p:nvPr/>
        </p:nvGrpSpPr>
        <p:grpSpPr bwMode="auto">
          <a:xfrm>
            <a:off x="6934200" y="228600"/>
            <a:ext cx="3124200" cy="1987550"/>
            <a:chOff x="3024" y="192"/>
            <a:chExt cx="1872" cy="1060"/>
          </a:xfrm>
        </p:grpSpPr>
        <p:pic>
          <p:nvPicPr>
            <p:cNvPr id="24590" name="Picture 37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24" y="768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38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056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39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8" y="960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3" name="Picture 40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0" y="91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41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43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5" name="Picture 42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67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43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44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3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45" descr="3d 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8" y="384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9" name="Picture 46" descr="flower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1"/>
            <a:ext cx="1371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FE6F3CCC-F6D1-4C12-9960-8B6E8D545D80}" type="slidenum">
              <a:rPr lang="en-US" altLang="en-US">
                <a:latin typeface="Arial Black" panose="020B0A04020102020204" pitchFamily="34" charset="0"/>
              </a:rPr>
              <a:pPr/>
              <a:t>21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040439" y="22225"/>
            <a:ext cx="48466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</a:t>
            </a:r>
            <a:r>
              <a:rPr lang="en-US" alt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C7E055F6-9CFD-4494-A94C-2F5E7F1401B4}" type="slidenum">
              <a:rPr lang="en-US" altLang="en-US">
                <a:latin typeface="Arial Black" panose="020B0A04020102020204" pitchFamily="34" charset="0"/>
              </a:rPr>
              <a:pPr/>
              <a:t>22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12192000" cy="175432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củng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cố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Thi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xem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đội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nào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nhanh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V.A – Bàn Tay Mẹ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6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o bé 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6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2C8CB016-C3A9-4F9F-A7FB-2DFBAD1D544A}" type="slidenum">
              <a:rPr lang="en-US" altLang="en-US">
                <a:latin typeface="Arial Black" panose="020B0A04020102020204" pitchFamily="34" charset="0"/>
              </a:rPr>
              <a:pPr/>
              <a:t>4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3" name="Picture 4" descr="mẹ tắm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-136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76200" y="0"/>
            <a:ext cx="12115800" cy="6858000"/>
            <a:chOff x="0" y="0"/>
            <a:chExt cx="5760" cy="4320"/>
          </a:xfrm>
        </p:grpSpPr>
        <p:pic>
          <p:nvPicPr>
            <p:cNvPr id="7175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9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4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C99863CA-5E92-4DAF-92F7-45A50E312E94}" type="slidenum">
              <a:rPr lang="en-US" altLang="en-US">
                <a:latin typeface="Arial Black" panose="020B0A04020102020204" pitchFamily="34" charset="0"/>
              </a:rPr>
              <a:pPr/>
              <a:t>5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  <a:endParaRPr lang="vi-VN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8197" name="Picture 4" descr="bé nằm ng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"/>
            <a:ext cx="122110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5"/>
          <p:cNvGrpSpPr>
            <a:grpSpLocks/>
          </p:cNvGrpSpPr>
          <p:nvPr/>
        </p:nvGrpSpPr>
        <p:grpSpPr bwMode="auto">
          <a:xfrm>
            <a:off x="85725" y="0"/>
            <a:ext cx="12296775" cy="6858000"/>
            <a:chOff x="0" y="0"/>
            <a:chExt cx="5760" cy="4320"/>
          </a:xfrm>
        </p:grpSpPr>
        <p:pic>
          <p:nvPicPr>
            <p:cNvPr id="8199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9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12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9DB4A5B1-08D9-41F6-8148-A0BD7A192F58}" type="slidenum">
              <a:rPr lang="en-US" altLang="en-US">
                <a:latin typeface="Arial Black" panose="020B0A04020102020204" pitchFamily="34" charset="0"/>
              </a:rPr>
              <a:pPr/>
              <a:t>6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9219" name="Picture 4" descr="nhat_61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352800" y="1524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chăm bé sốt</a:t>
            </a:r>
          </a:p>
        </p:txBody>
      </p:sp>
      <p:pic>
        <p:nvPicPr>
          <p:cNvPr id="11267" name="Picture 5" descr="1813tre-bi-tieu-chay-cap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12125325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72071"/>
      </p:ext>
    </p:extLst>
  </p:cSld>
  <p:clrMapOvr>
    <a:masterClrMapping/>
  </p:clrMapOvr>
  <p:transition advTm="3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590800" y="381000"/>
            <a:ext cx="538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cô đọc thơ</a:t>
            </a:r>
          </a:p>
        </p:txBody>
      </p:sp>
      <p:sp>
        <p:nvSpPr>
          <p:cNvPr id="12292" name="WordArt 9"/>
          <p:cNvSpPr>
            <a:spLocks noChangeArrowheads="1" noChangeShapeType="1" noTextEdit="1"/>
          </p:cNvSpPr>
          <p:nvPr/>
        </p:nvSpPr>
        <p:spPr bwMode="auto">
          <a:xfrm>
            <a:off x="2514600" y="2643189"/>
            <a:ext cx="7162800" cy="1571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Yêu mẹ</a:t>
            </a:r>
            <a:endParaRPr lang="en-US" sz="4000" kern="1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1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birthdaynice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4638"/>
            <a:ext cx="12191999" cy="6858000"/>
          </a:xfrm>
        </p:spPr>
      </p:pic>
      <p:sp>
        <p:nvSpPr>
          <p:cNvPr id="13320" name="WordArt 9"/>
          <p:cNvSpPr>
            <a:spLocks noChangeArrowheads="1" noChangeShapeType="1" noTextEdit="1"/>
          </p:cNvSpPr>
          <p:nvPr/>
        </p:nvSpPr>
        <p:spPr bwMode="auto">
          <a:xfrm>
            <a:off x="2514600" y="2438400"/>
            <a:ext cx="7772400" cy="1265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991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273</Words>
  <Application>Microsoft Office PowerPoint</Application>
  <PresentationFormat>Widescreen</PresentationFormat>
  <Paragraphs>68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.VnTime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5</cp:revision>
  <dcterms:created xsi:type="dcterms:W3CDTF">2024-08-13T06:18:00Z</dcterms:created>
  <dcterms:modified xsi:type="dcterms:W3CDTF">2024-08-15T09:41:39Z</dcterms:modified>
</cp:coreProperties>
</file>