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1" r:id="rId4"/>
    <p:sldId id="259" r:id="rId5"/>
    <p:sldId id="267" r:id="rId6"/>
    <p:sldId id="270" r:id="rId7"/>
    <p:sldId id="281" r:id="rId8"/>
    <p:sldId id="282" r:id="rId9"/>
    <p:sldId id="272" r:id="rId10"/>
    <p:sldId id="283" r:id="rId11"/>
    <p:sldId id="273" r:id="rId12"/>
    <p:sldId id="279" r:id="rId13"/>
    <p:sldId id="278" r:id="rId14"/>
    <p:sldId id="277" r:id="rId15"/>
    <p:sldId id="276" r:id="rId16"/>
    <p:sldId id="275" r:id="rId17"/>
    <p:sldId id="274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60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5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6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1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7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8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2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8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9796-8C04-45A9-8908-081B4A8F3C5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6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3534" y="7311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lvl="0" algn="ctr"/>
            <a:r>
              <a:rPr lang="vi-VN" b="1" dirty="0">
                <a:solidFill>
                  <a:srgbClr val="002060"/>
                </a:solidFill>
                <a:latin typeface="+mj-lt"/>
              </a:rPr>
              <a:t>TRƯỜNG MẦM NON CỰ KHỐI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51594" y="2871844"/>
            <a:ext cx="7233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2024-2025</a:t>
            </a: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501406"/>
            <a:ext cx="1524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7" y="-82601"/>
            <a:ext cx="11827265" cy="7023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6558" y="26486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3976" y="1671127"/>
            <a:ext cx="480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" y="1"/>
            <a:ext cx="11920653" cy="738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3220" y="1873405"/>
            <a:ext cx="4904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87818" y="2819900"/>
            <a:ext cx="7410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vi-VN" dirty="0" smtClean="0">
                <a:solidFill>
                  <a:srgbClr val="FF0000"/>
                </a:solidFill>
              </a:rPr>
              <a:t>Bài </a:t>
            </a:r>
            <a:r>
              <a:rPr lang="vi-VN" dirty="0">
                <a:solidFill>
                  <a:srgbClr val="FF0000"/>
                </a:solidFill>
              </a:rPr>
              <a:t>thơ nói về gì 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vi-VN" dirty="0" smtClean="0">
                <a:solidFill>
                  <a:srgbClr val="FF0000"/>
                </a:solidFill>
              </a:rPr>
              <a:t>Tác </a:t>
            </a:r>
            <a:r>
              <a:rPr lang="vi-VN" dirty="0">
                <a:solidFill>
                  <a:srgbClr val="FF0000"/>
                </a:solidFill>
              </a:rPr>
              <a:t>giả đã miêu tả đôi </a:t>
            </a:r>
            <a:r>
              <a:rPr lang="vi-VN" dirty="0" smtClean="0">
                <a:solidFill>
                  <a:srgbClr val="FF0000"/>
                </a:solidFill>
              </a:rPr>
              <a:t>mắt </a:t>
            </a:r>
            <a:r>
              <a:rPr lang="vi-VN" dirty="0">
                <a:solidFill>
                  <a:srgbClr val="FF0000"/>
                </a:solidFill>
              </a:rPr>
              <a:t>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8320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-270537"/>
            <a:ext cx="11898630" cy="72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468" y="0"/>
            <a:ext cx="12836508" cy="9441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0639" y="3093277"/>
            <a:ext cx="5265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02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67532" cy="70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66" y="111513"/>
            <a:ext cx="12232887" cy="6746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010" y="1505415"/>
            <a:ext cx="827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8010" y="2981379"/>
            <a:ext cx="747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- Để cho đôi mắt luôn khỏe và sáng hơn bạn nhỏ đã làm gì ?</a:t>
            </a:r>
          </a:p>
        </p:txBody>
      </p:sp>
    </p:spTree>
    <p:extLst>
      <p:ext uri="{BB962C8B-B14F-4D97-AF65-F5344CB8AC3E}">
        <p14:creationId xmlns:p14="http://schemas.microsoft.com/office/powerpoint/2010/main" val="28327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" y="21040"/>
            <a:ext cx="12083319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" y="65198"/>
            <a:ext cx="11831444" cy="702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337" y="2509024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9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11430000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5216" y="2317120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9" y="-1"/>
            <a:ext cx="12121376" cy="6735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9727" y="1048215"/>
            <a:ext cx="92778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TIÊU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tên bài thơ "Đôi mắt của em", tác giả Lê Thị Mỹ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hiểu nội dung bài thơ, đọc diễn cảm bài thơ.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đôi mắt quan trọng đối với con người.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 năng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ngữ, làm giàu vốn từ cho trẻ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bảo vệ đôi mắt, biết giữ gìn vệ sinh các bộ phận trên cơ thể của mình</a:t>
            </a:r>
          </a:p>
          <a:p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Chuẩn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của cô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nội dung bài thơ” Đôi mắt của em”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349" y="2659559"/>
            <a:ext cx="7874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4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8751" y="1773044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ái mũ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46" y="4093089"/>
            <a:ext cx="4040806" cy="27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84276"/>
          </a:xfrm>
          <a:prstGeom prst="rect">
            <a:avLst/>
          </a:prstGeom>
        </p:spPr>
      </p:pic>
      <p:sp>
        <p:nvSpPr>
          <p:cNvPr id="4" name="AutoShape 2" descr="Cách vẽ con thỏ - Dạy V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1462" y="495048"/>
            <a:ext cx="8614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6588" y="1520987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9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" y="7645"/>
            <a:ext cx="12192000" cy="6850355"/>
          </a:xfrm>
          <a:prstGeom prst="rect">
            <a:avLst/>
          </a:prstGeom>
        </p:spPr>
      </p:pic>
      <p:sp>
        <p:nvSpPr>
          <p:cNvPr id="13" name="Smiley Face 12"/>
          <p:cNvSpPr/>
          <p:nvPr/>
        </p:nvSpPr>
        <p:spPr>
          <a:xfrm>
            <a:off x="2918253" y="5647441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454892" y="5616389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918253" y="1464482"/>
            <a:ext cx="6451039" cy="22912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2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4483" y="2060028"/>
            <a:ext cx="6479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qua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" y="-186242"/>
            <a:ext cx="11900423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4" y="-94794"/>
            <a:ext cx="11571211" cy="70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10"/>
            <a:ext cx="12083856" cy="681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308</Words>
  <Application>Microsoft Office PowerPoint</Application>
  <PresentationFormat>Widescreen</PresentationFormat>
  <Paragraphs>44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41</cp:revision>
  <dcterms:created xsi:type="dcterms:W3CDTF">2022-08-12T01:24:43Z</dcterms:created>
  <dcterms:modified xsi:type="dcterms:W3CDTF">2024-08-13T08:19:54Z</dcterms:modified>
</cp:coreProperties>
</file>