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97" r:id="rId4"/>
    <p:sldId id="298" r:id="rId5"/>
    <p:sldId id="300" r:id="rId6"/>
    <p:sldId id="302" r:id="rId7"/>
    <p:sldId id="304" r:id="rId8"/>
    <p:sldId id="305" r:id="rId9"/>
    <p:sldId id="306" r:id="rId10"/>
    <p:sldId id="308" r:id="rId11"/>
    <p:sldId id="310" r:id="rId12"/>
    <p:sldId id="311" r:id="rId13"/>
    <p:sldId id="312" r:id="rId14"/>
    <p:sldId id="313" r:id="rId15"/>
    <p:sldId id="314" r:id="rId16"/>
    <p:sldId id="317" r:id="rId17"/>
    <p:sldId id="3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69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0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44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3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7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5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2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55562-FBF2-4B5F-B40B-A2122A5A519E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6B685-6052-4831-BA3A-187C8BCDE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5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905107" y="320947"/>
            <a:ext cx="621665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17764" y="4432301"/>
            <a:ext cx="6256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3068" y="2789441"/>
            <a:ext cx="7621587" cy="36240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PHÁT 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TRIỂN </a:t>
            </a:r>
            <a:r>
              <a:rPr lang="vi-VN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NHẬN THỨC </a:t>
            </a: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sz="27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Đề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tài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: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Một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số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loại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quả</a:t>
            </a: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tabLst>
                <a:tab pos="514350" algn="l"/>
                <a:tab pos="2239328" algn="ctr"/>
              </a:tabLst>
              <a:defRPr/>
            </a:pP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Lứa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: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Trẻ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(3-4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tuổi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) </a:t>
            </a:r>
            <a:endParaRPr lang="en-US" sz="27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tabLst>
                <a:tab pos="514350" algn="l"/>
                <a:tab pos="2239328" algn="ctr"/>
              </a:tabLst>
              <a:defRPr/>
            </a:pP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Giáo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Viên</a:t>
            </a:r>
            <a:r>
              <a:rPr lang="en-US" sz="2700" b="1" kern="0" dirty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: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Phạm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T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hị</a:t>
            </a: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</a:t>
            </a:r>
            <a:r>
              <a:rPr lang="en-US" sz="2700" b="1" kern="0" dirty="0" err="1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Hằng</a:t>
            </a:r>
            <a:endParaRPr lang="en-US" sz="2700" b="1" kern="0" dirty="0" smtClean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tabLst>
                <a:tab pos="514350" algn="l"/>
                <a:tab pos="2239328" algn="ctr"/>
              </a:tabLst>
              <a:defRPr/>
            </a:pPr>
            <a:r>
              <a:rPr lang="en-US" sz="2700" b="1" kern="0" dirty="0" smtClean="0">
                <a:solidFill>
                  <a:srgbClr val="C00000"/>
                </a:solidFill>
                <a:latin typeface="Times New Roman"/>
                <a:cs typeface="Times New Roman" pitchFamily="18" charset="0"/>
              </a:rPr>
              <a:t>                               </a:t>
            </a:r>
            <a:endParaRPr lang="en-US" sz="2700" b="1" kern="0" dirty="0">
              <a:solidFill>
                <a:srgbClr val="C00000"/>
              </a:solidFill>
              <a:latin typeface="Times New Roman"/>
              <a:cs typeface="Times New Roman" pitchFamily="18" charset="0"/>
            </a:endParaRPr>
          </a:p>
          <a:p>
            <a:pPr algn="ctr">
              <a:tabLst>
                <a:tab pos="514350" algn="l"/>
                <a:tab pos="2239328" algn="ctr"/>
              </a:tabLst>
              <a:defRPr/>
            </a:pPr>
            <a:endParaRPr lang="en-US" sz="27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46438" y="6375199"/>
            <a:ext cx="6000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5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15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5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2024-2025</a:t>
            </a:r>
            <a:endParaRPr lang="en-US" altLang="en-US" sz="15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426" y="1044383"/>
            <a:ext cx="1521212" cy="152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5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577283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6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So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2" y="1723845"/>
            <a:ext cx="3962399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5772835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752601"/>
            <a:ext cx="4343400" cy="3535363"/>
          </a:xfrm>
        </p:spPr>
      </p:pic>
    </p:spTree>
    <p:extLst>
      <p:ext uri="{BB962C8B-B14F-4D97-AF65-F5344CB8AC3E}">
        <p14:creationId xmlns:p14="http://schemas.microsoft.com/office/powerpoint/2010/main" val="164829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5257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89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4419601" y="5478822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9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5410201" y="5269606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0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4953000" y="5410201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5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21" y="0"/>
            <a:ext cx="1236212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11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«Thi xem ai nhanh»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408331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97" y="2342534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505" y="3407076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99954" y="90489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p nhiều hơn 98 hình nền powerpoint đơn giản đẹp siêu đỉnh - POP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10225" cy="67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7111" y="169068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solidFill>
                  <a:srgbClr val="333333"/>
                </a:solidFill>
                <a:latin typeface="Times New Roman" panose="02020603050405020304" pitchFamily="18" charset="0"/>
              </a:rPr>
              <a:t>I/ Mục đích – yêu cầu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b="1" dirty="0">
                <a:solidFill>
                  <a:srgbClr val="333333"/>
                </a:solidFill>
                <a:latin typeface="Times New Roman" panose="02020603050405020304" pitchFamily="18" charset="0"/>
              </a:rPr>
              <a:t>1. Kiến thức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nhận biết tên gọi và một số đặc điểm của quả cam, quả chuối.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biết ích lợi của các loại quả đối với sức khoẻ.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b="1" dirty="0">
                <a:solidFill>
                  <a:srgbClr val="333333"/>
                </a:solidFill>
                <a:latin typeface="Times New Roman" panose="02020603050405020304" pitchFamily="18" charset="0"/>
              </a:rPr>
              <a:t>2. Kỹ năng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chú ý quan sát và ghi nhớ có chủ định.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có kĩ năng phân biệt màu sắc của các loại quả.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b="1" dirty="0">
                <a:solidFill>
                  <a:srgbClr val="333333"/>
                </a:solidFill>
                <a:latin typeface="Times New Roman" panose="02020603050405020304" pitchFamily="18" charset="0"/>
              </a:rPr>
              <a:t>3. Thái độ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hứng thú tham gia vào các hoạt động cùng cô.</a:t>
            </a:r>
            <a:endParaRPr lang="vi-VN" dirty="0">
              <a:solidFill>
                <a:srgbClr val="333333"/>
              </a:solidFill>
              <a:latin typeface="Roboto"/>
            </a:endParaRPr>
          </a:p>
          <a:p>
            <a:r>
              <a:rPr lang="vi-VN" dirty="0">
                <a:solidFill>
                  <a:srgbClr val="333333"/>
                </a:solidFill>
                <a:latin typeface="Times New Roman" panose="02020603050405020304" pitchFamily="18" charset="0"/>
              </a:rPr>
              <a:t>- Trẻ thích ăn các loại quả cho cơ thể khoẻ mạnh.</a:t>
            </a:r>
            <a:endParaRPr lang="vi-VN" b="0" i="0" dirty="0">
              <a:solidFill>
                <a:srgbClr val="333333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5422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op nhiều hơn 98 hình nền powerpoint đơn giản đẹp siêu đỉnh - POP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5" y="0"/>
            <a:ext cx="12110225" cy="67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02805" y="151234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Arial" charset="0"/>
              <a:buChar char="•"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4409510" y="2204843"/>
            <a:ext cx="3905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8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Quả Gì - Nhạc Thiếu Nhi hoạt hình vui nhộn học các loại quả - Quả Gì mà chua chua th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75" y="2892055"/>
            <a:ext cx="12110225" cy="38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2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359" y="849477"/>
            <a:ext cx="5335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5562515" y="1480848"/>
            <a:ext cx="263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en-US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2" y="2656681"/>
            <a:ext cx="5791200" cy="420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8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524000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13404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600200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21007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223" y="1295401"/>
            <a:ext cx="6639554" cy="4525963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769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2997" y="384177"/>
            <a:ext cx="4553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03" y="907397"/>
            <a:ext cx="5791200" cy="4201319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03" y="822466"/>
            <a:ext cx="5715000" cy="428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55106" y="5447270"/>
            <a:ext cx="15488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Cam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8443838" y="5339548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918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" y="0"/>
            <a:ext cx="6639554" cy="4525963"/>
          </a:xfrm>
          <a:prstGeom prst="rect">
            <a:avLst/>
          </a:prstGeom>
        </p:spPr>
      </p:pic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22" y="0"/>
            <a:ext cx="6383078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5514" y="4752563"/>
            <a:ext cx="1290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598781" y="4644841"/>
            <a:ext cx="1749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7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269</Words>
  <Application>Microsoft Office PowerPoint</Application>
  <PresentationFormat>Widescreen</PresentationFormat>
  <Paragraphs>42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Khám phá quả Chuối</vt:lpstr>
      <vt:lpstr>Khám phá quả Xoài</vt:lpstr>
      <vt:lpstr>Khám phá quả Na</vt:lpstr>
      <vt:lpstr>PowerPoint Presentation</vt:lpstr>
      <vt:lpstr>PowerPoint Presentation</vt:lpstr>
      <vt:lpstr>* Hoạt động 3: So sánh</vt:lpstr>
      <vt:lpstr>* Hoạt động 3: So sánh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Administrator</cp:lastModifiedBy>
  <cp:revision>20</cp:revision>
  <dcterms:created xsi:type="dcterms:W3CDTF">2024-04-02T01:29:17Z</dcterms:created>
  <dcterms:modified xsi:type="dcterms:W3CDTF">2024-07-24T09:55:07Z</dcterms:modified>
</cp:coreProperties>
</file>