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6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89" r:id="rId20"/>
    <p:sldId id="291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6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4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5562-FBF2-4B5F-B40B-A2122A5A519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B685-6052-4831-BA3A-187C8BC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Local%20Settings\Temporary%20Internet%20Files\Content.IE5\2I58NP1V\MS910220536%5b1%5d.wav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trongraulamvuon.com/wp-content/uploads/2012/10/Kh&#7871;-ng&#7885;t-2.jpg" TargetMode="Externa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05107" y="320947"/>
            <a:ext cx="62166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CỰ KHỐI 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7764" y="4432301"/>
            <a:ext cx="625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3068" y="2789441"/>
            <a:ext cx="7621587" cy="36240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PHÁT 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TRIỂN </a:t>
            </a:r>
            <a:r>
              <a:rPr lang="vi-VN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NHẬN THỨC </a:t>
            </a: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  <a:defRPr/>
            </a:pPr>
            <a:endParaRPr lang="en-US" sz="27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vi-VN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Bé yêu mùa hè </a:t>
            </a: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Trẻ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(3-4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 </a:t>
            </a:r>
            <a:endParaRPr lang="en-US" sz="27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</a:t>
            </a:r>
            <a:r>
              <a:rPr lang="en-US" sz="27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Trần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Thị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Vân</a:t>
            </a: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7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Anh</a:t>
            </a:r>
            <a:endParaRPr lang="en-US" sz="27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514350" algn="l"/>
                <a:tab pos="2239328" algn="ctr"/>
              </a:tabLst>
              <a:defRPr/>
            </a:pPr>
            <a:r>
              <a:rPr lang="en-US" sz="27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             </a:t>
            </a:r>
            <a:endParaRPr lang="en-US" sz="27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  <a:defRPr/>
            </a:pPr>
            <a:endParaRPr lang="en-US" sz="27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46438" y="6375199"/>
            <a:ext cx="6000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5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5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en-US" altLang="en-US" sz="15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26" y="1044383"/>
            <a:ext cx="1521212" cy="15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an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" y="0"/>
            <a:ext cx="12163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mua-don-gian-chi-la-mua-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MS910220536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376614" y="685801"/>
            <a:ext cx="618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Mưa mùa hè gọi là mưa gì?</a:t>
            </a:r>
          </a:p>
        </p:txBody>
      </p:sp>
    </p:spTree>
    <p:extLst>
      <p:ext uri="{BB962C8B-B14F-4D97-AF65-F5344CB8AC3E}">
        <p14:creationId xmlns:p14="http://schemas.microsoft.com/office/powerpoint/2010/main" val="17696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9758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400"/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13316" name="Picture 5" descr="13752011243973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9" y="0"/>
            <a:ext cx="1239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6483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7" name="Picture 7" descr="banglang2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271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hoa%20P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nhung-mua-hoa-dac-trung-theo-thang-cua-ha-n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700-463-mua-he-ve-bach-ho-binh-thuan-ngam-mua-hoa-sen-no-57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s875448_dua_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0"/>
            <a:ext cx="28654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qua-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156"/>
            <a:ext cx="28654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201305222757_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20574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uachuotMinhKhoi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1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26534aac860ca99b5[1]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489"/>
            <a:ext cx="615802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uaxiembaivi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0"/>
            <a:ext cx="559095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21367922211-bi-quyet-giam-can-nhanh-trong-mua-he3-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x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9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5" name="Picture 11" descr="qua%20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7620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111091212435904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Trái khế ngọ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Oncotympana_maculatico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1567922310_bu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95693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%C3%ACnh+%E1%BA%A3nh+con+chu%E1%BB%93n+chu%E1%BB%93n+(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oneybee_landing_on_milkthistle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37579984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inh-san-pham-chi-tiet-sendo_136289408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67076"/>
            <a:ext cx="4038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315137568491751ff4935bad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b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525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avaafbetrai_08a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693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105400" y="5943600"/>
            <a:ext cx="16764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</a:rPr>
              <a:t>Note</a:t>
            </a: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>
            <a:off x="5943600" y="60960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24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4844579826121_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50804895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Nd9GcSW4smkTxXdDtxT7eIpCBmkDv-uuACEguwL3s0cnFgoirH_RUhZ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a ng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f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d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6286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5867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 nhiều hơn 98 hình nền powerpoint đơn giản đẹp siêu đỉnh - PO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10225" cy="67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vi-VN" b="1" dirty="0">
                <a:solidFill>
                  <a:srgbClr val="000000"/>
                </a:solidFill>
                <a:latin typeface="Roboto"/>
              </a:rPr>
              <a:t>Mục đích yêu cầu:</a:t>
            </a:r>
            <a:endParaRPr lang="vi-VN" dirty="0">
              <a:solidFill>
                <a:srgbClr val="000000"/>
              </a:solidFill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vi-VN" b="1" dirty="0">
                <a:solidFill>
                  <a:srgbClr val="000000"/>
                </a:solidFill>
                <a:latin typeface="Roboto"/>
              </a:rPr>
              <a:t>Kiến thức:</a:t>
            </a:r>
            <a:endParaRPr lang="vi-VN" dirty="0">
              <a:solidFill>
                <a:srgbClr val="000000"/>
              </a:solidFill>
              <a:latin typeface="Roboto"/>
            </a:endParaRPr>
          </a:p>
          <a:p>
            <a:r>
              <a:rPr lang="vi-VN" dirty="0">
                <a:solidFill>
                  <a:srgbClr val="000000"/>
                </a:solidFill>
                <a:latin typeface="Roboto"/>
              </a:rPr>
              <a:t>- Trẻ biết một số đặc điểm của mùa hè như (thời tiết, trang phục, hoa quả, các món ăn và hoạt của con người trong mùa hè).</a:t>
            </a:r>
          </a:p>
          <a:p>
            <a:r>
              <a:rPr lang="vi-VN" dirty="0">
                <a:solidFill>
                  <a:srgbClr val="000000"/>
                </a:solidFill>
                <a:latin typeface="Roboto"/>
              </a:rPr>
              <a:t>- Trẻ biết chơi trò chơi</a:t>
            </a:r>
          </a:p>
          <a:p>
            <a:pPr>
              <a:buFont typeface="+mj-lt"/>
              <a:buAutoNum type="arabicPeriod" startAt="2"/>
            </a:pPr>
            <a:r>
              <a:rPr lang="vi-VN" b="1" dirty="0">
                <a:solidFill>
                  <a:srgbClr val="000000"/>
                </a:solidFill>
                <a:latin typeface="Roboto"/>
              </a:rPr>
              <a:t>Kĩ năng:</a:t>
            </a:r>
            <a:endParaRPr lang="vi-VN" dirty="0">
              <a:solidFill>
                <a:srgbClr val="000000"/>
              </a:solidFill>
              <a:latin typeface="Roboto"/>
            </a:endParaRPr>
          </a:p>
          <a:p>
            <a:r>
              <a:rPr lang="vi-VN" dirty="0">
                <a:solidFill>
                  <a:srgbClr val="000000"/>
                </a:solidFill>
                <a:latin typeface="Roboto"/>
              </a:rPr>
              <a:t>- Trẻ trả lời câu hỏi to, rõ rang, mạch lạc.</a:t>
            </a:r>
          </a:p>
          <a:p>
            <a:r>
              <a:rPr lang="vi-VN" dirty="0">
                <a:solidFill>
                  <a:srgbClr val="000000"/>
                </a:solidFill>
                <a:latin typeface="Roboto"/>
              </a:rPr>
              <a:t>- Trẻ phân biệt được đặc điểm của mùa hè ( thời tiết, trang phuc, các món ăn, hoạt động…)</a:t>
            </a:r>
          </a:p>
          <a:p>
            <a:r>
              <a:rPr lang="vi-VN" dirty="0">
                <a:solidFill>
                  <a:srgbClr val="000000"/>
                </a:solidFill>
                <a:latin typeface="Roboto"/>
              </a:rPr>
              <a:t>- Trẻ chơi trò chơi đúng luật.</a:t>
            </a:r>
          </a:p>
          <a:p>
            <a:pPr>
              <a:buFont typeface="+mj-lt"/>
              <a:buAutoNum type="arabicPeriod" startAt="3"/>
            </a:pPr>
            <a:r>
              <a:rPr lang="vi-VN" b="1" dirty="0">
                <a:solidFill>
                  <a:srgbClr val="000000"/>
                </a:solidFill>
                <a:latin typeface="Roboto"/>
              </a:rPr>
              <a:t>Thái độ:</a:t>
            </a:r>
            <a:endParaRPr lang="vi-VN" dirty="0">
              <a:solidFill>
                <a:srgbClr val="000000"/>
              </a:solidFill>
              <a:latin typeface="Roboto"/>
            </a:endParaRPr>
          </a:p>
          <a:p>
            <a:r>
              <a:rPr lang="vi-VN" dirty="0">
                <a:solidFill>
                  <a:srgbClr val="000000"/>
                </a:solidFill>
                <a:latin typeface="Roboto"/>
              </a:rPr>
              <a:t>- Chăm chú học, lắng nghe cô dạy.</a:t>
            </a:r>
          </a:p>
          <a:p>
            <a:r>
              <a:rPr lang="vi-VN" dirty="0">
                <a:solidFill>
                  <a:srgbClr val="000000"/>
                </a:solidFill>
                <a:latin typeface="Roboto"/>
              </a:rPr>
              <a:t>- Giáo dục trẻ biết mặc trang phục phù hợp thời tiết, biết ăn uống và vệ sinh cá nhân thường xuyên để phòng tránh bệnh tật mùa hè.</a:t>
            </a:r>
            <a:endParaRPr lang="vi-VN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631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9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258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9" grpId="0" build="p"/>
      <p:bldP spid="16389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4898" y="0"/>
            <a:ext cx="12192000" cy="68580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7764" y="4432301"/>
            <a:ext cx="625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6438" y="4337050"/>
            <a:ext cx="600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142" y="1353335"/>
            <a:ext cx="95788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NGOAN, </a:t>
            </a:r>
          </a:p>
          <a:p>
            <a:pPr algn="ctr"/>
            <a:r>
              <a:rPr lang="en-US" sz="72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 !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6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nhiều hơn 98 hình nền powerpoint đơn giản đẹp siêu đỉnh - POPP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10225" cy="67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12132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1495" y="1686481"/>
            <a:ext cx="312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ùa Hè Đến - Mua He Vui [Official Full HD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11515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ua-h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4495800" y="5181600"/>
            <a:ext cx="3962400" cy="10985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00" b="1">
                <a:solidFill>
                  <a:srgbClr val="CC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6600" b="1">
                <a:solidFill>
                  <a:srgbClr val="0000FF"/>
                </a:solidFill>
                <a:latin typeface="Century Gothic" panose="020B0502020202020204" pitchFamily="34" charset="0"/>
              </a:rPr>
              <a:t>Oi bức</a:t>
            </a:r>
          </a:p>
        </p:txBody>
      </p:sp>
    </p:spTree>
    <p:extLst>
      <p:ext uri="{BB962C8B-B14F-4D97-AF65-F5344CB8AC3E}">
        <p14:creationId xmlns:p14="http://schemas.microsoft.com/office/powerpoint/2010/main" val="227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20513105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7315200" y="228600"/>
            <a:ext cx="311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Thời tiết mùa hè như thế nào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uath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2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ài điều cần biết để đối phó với say nắng mùa hè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Mùa hè khi ra đường mọi người phải như thế nào?</a:t>
            </a:r>
            <a:b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642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080703233001-354-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467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3" name="Picture 3" descr="20090617120424hanhococw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4854576" y="0"/>
            <a:ext cx="253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Picture 4" descr="7c_0lb1KmPk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5" name="Picture 5" descr="1404463088_anh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30" y="3933825"/>
            <a:ext cx="559627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6" name="Picture 6" descr="xem-nguoi-dan-ha-noi-doi-pho-nang-nong-giua-mua-dong-hinh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3962400"/>
            <a:ext cx="61208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234</Words>
  <Application>Microsoft Office PowerPoint</Application>
  <PresentationFormat>Widescreen</PresentationFormat>
  <Paragraphs>29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Mùa hè khi ra đường mọi người phải như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16</cp:revision>
  <dcterms:created xsi:type="dcterms:W3CDTF">2024-04-02T01:29:17Z</dcterms:created>
  <dcterms:modified xsi:type="dcterms:W3CDTF">2024-07-24T10:17:00Z</dcterms:modified>
</cp:coreProperties>
</file>