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77" r:id="rId5"/>
    <p:sldId id="258" r:id="rId6"/>
    <p:sldId id="259" r:id="rId7"/>
    <p:sldId id="260" r:id="rId8"/>
    <p:sldId id="262" r:id="rId9"/>
    <p:sldId id="267" r:id="rId10"/>
    <p:sldId id="261" r:id="rId11"/>
    <p:sldId id="263" r:id="rId12"/>
    <p:sldId id="264" r:id="rId13"/>
    <p:sldId id="266" r:id="rId14"/>
    <p:sldId id="265" r:id="rId15"/>
    <p:sldId id="276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0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6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0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8369-D46D-48BA-9F6B-D4064E8C6E5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F6B9-A4ED-4979-AAA9-25A4CE34C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g_ai_013 [Converted]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167" r="9167" b="16518"/>
          <a:stretch>
            <a:fillRect/>
          </a:stretch>
        </p:blipFill>
        <p:spPr bwMode="auto">
          <a:xfrm>
            <a:off x="-105102" y="-147145"/>
            <a:ext cx="12381186" cy="700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9186" y="493986"/>
            <a:ext cx="1200281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PHÒNG </a:t>
            </a:r>
            <a:r>
              <a:rPr lang="en-US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VÀ ĐÀO TẠO QUẬN LONG BIÊN</a:t>
            </a:r>
            <a:br>
              <a:rPr lang="en-US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1"/>
            <a:r>
              <a:rPr lang="en-US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kern="10" dirty="0" err="1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800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2800" kern="10" dirty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kern="10" dirty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kern="10" dirty="0" smtClean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kern="10" dirty="0" err="1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kern="10" dirty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giỗ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  <a:p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yện cổ tích cho bé: Sự tích ngày giỗ tổ Hùng Vương 10/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94"/>
            <a:ext cx="12192000" cy="69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ịch nghỉ Giỗ tổ Hùng Vương 2023 ngày mấy? Thông tin A - 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ình diễn đánh trống đồng, đâm đuống phục vụ đồng bào và du khách về dự Giỗ  Tổ Hùng Vương năm 20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iỗ Tổ Hùng Vương năm nay chỉ tổ chức phần lễ, hạn chế tập trung quá đông  ngườ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1"/>
            <a:ext cx="12118428" cy="67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hững hình ảnh đẹp và đáng nhớ về ngày Giỗ tổ Hùng Vương (10/3) - Web Học  Thuậ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72"/>
            <a:ext cx="12118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ến đổi của lễ hội Đền Hùng trong diễn trình lịch sử - Tạp chí Cộng sả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iỗ tổ Hùng Vương cúng gì: Những lễ vật ý nghĩa, không thể thiếu trên mâm  cú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718"/>
            <a:ext cx="12118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ôi nổi hội thi gói bánh chưng, bánh giầy dâng vua Hùng ngày giỗ tổ - Báo  Phụ N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" y="-147144"/>
            <a:ext cx="11981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ét đẹp văn hóa của trò chơi dân gian trong Lễ hội Đền Hùng -  www.dulichvn.org.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904"/>
            <a:ext cx="12107918" cy="63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ể thao truyền thống trong lễ hội Đền Hùng | baotintuc.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71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iỗ tổ Hùng Vương: Nguồn gốc, ý nghĩa ngày mùng 10 tháng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ìm hiểu về Lễ hội đền Hùng năm 2020 ở Phú Thọ - Vntrip.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63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ể thao truyền thống trong lễ hội Đền Hùng | baotintuc.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03"/>
            <a:ext cx="12192000" cy="71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ôi nổi trò chơi kéo co tại Lễ hội Đền Bà Triệu - DNTT on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71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269"/>
            <a:ext cx="12366133" cy="726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6038" y="1527133"/>
            <a:ext cx="84625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thành cảm ơn</a:t>
            </a:r>
            <a:endParaRPr lang="en-US" sz="6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ài 7 tiết 1 Đền Hùng và lễ giỗ Tổ Hùng Vương - Lịch sử và Địa lí 4 - Y Ly  - Thư viện Bài giảng điện t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7170" name="Picture 2" descr="Viết đoạn văn tiếng Anh về lễ hội Đền Hùng (Từ vựng + 8 Mẫu) Giớ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ỗ tổ Hùng Vương - Bài giảng khác - Phan Lê Hồng Oanh - Thư viện Bài giảng  điện t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3"/>
            <a:ext cx="12097407" cy="66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uyết minh về lễ hội Giỗ Tổ Hùng Vương (11 Mẫu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7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hoạt động dịp lễ Giỗ Tổ Hùng Vương tại Thành phố Hồ Chí Minh | Báo Dân  tộc và Phát triể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ỗ Tổ Hùng Vương - Lễ hội Đền Hùng năm 2024 diễn ra từ mùng 1/3 đến hết  mùng 10/3 | Đài Phát thanh và Truyền hình tỉnh Hòa Bìn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56"/>
            <a:ext cx="12118428" cy="69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iỗ Tổ Hùng Vương năm 2022 chỉ tổ chức phần lễ - Báo Thái Nguyên điện t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</Words>
  <Application>Microsoft Office PowerPoint</Application>
  <PresentationFormat>Widescreen</PresentationFormat>
  <Paragraphs>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13</cp:revision>
  <dcterms:created xsi:type="dcterms:W3CDTF">2024-04-15T05:05:54Z</dcterms:created>
  <dcterms:modified xsi:type="dcterms:W3CDTF">2024-04-16T09:43:09Z</dcterms:modified>
</cp:coreProperties>
</file>