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60" r:id="rId4"/>
    <p:sldId id="269" r:id="rId5"/>
    <p:sldId id="274" r:id="rId6"/>
    <p:sldId id="261" r:id="rId7"/>
    <p:sldId id="276" r:id="rId8"/>
    <p:sldId id="275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70" r:id="rId17"/>
    <p:sldId id="271" r:id="rId18"/>
    <p:sldId id="272" r:id="rId19"/>
    <p:sldId id="273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0B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396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99EA5-B7DF-4BE1-92C6-DA287F88C258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79FD7-0EEA-4CC0-ADF2-576400093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6007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99EA5-B7DF-4BE1-92C6-DA287F88C258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79FD7-0EEA-4CC0-ADF2-576400093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3033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99EA5-B7DF-4BE1-92C6-DA287F88C258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79FD7-0EEA-4CC0-ADF2-576400093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8983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99EA5-B7DF-4BE1-92C6-DA287F88C258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79FD7-0EEA-4CC0-ADF2-576400093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5846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99EA5-B7DF-4BE1-92C6-DA287F88C258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79FD7-0EEA-4CC0-ADF2-576400093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218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99EA5-B7DF-4BE1-92C6-DA287F88C258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79FD7-0EEA-4CC0-ADF2-576400093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9298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99EA5-B7DF-4BE1-92C6-DA287F88C258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79FD7-0EEA-4CC0-ADF2-576400093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6551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99EA5-B7DF-4BE1-92C6-DA287F88C258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79FD7-0EEA-4CC0-ADF2-576400093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3622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99EA5-B7DF-4BE1-92C6-DA287F88C258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79FD7-0EEA-4CC0-ADF2-576400093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8812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99EA5-B7DF-4BE1-92C6-DA287F88C258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79FD7-0EEA-4CC0-ADF2-576400093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3294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99EA5-B7DF-4BE1-92C6-DA287F88C258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79FD7-0EEA-4CC0-ADF2-576400093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8428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099EA5-B7DF-4BE1-92C6-DA287F88C258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B79FD7-0EEA-4CC0-ADF2-576400093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435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wma"/><Relationship Id="rId2" Type="http://schemas.microsoft.com/office/2007/relationships/media" Target="../media/media6.wma"/><Relationship Id="rId1" Type="http://schemas.openxmlformats.org/officeDocument/2006/relationships/tags" Target="../tags/tag12.xml"/><Relationship Id="rId6" Type="http://schemas.openxmlformats.org/officeDocument/2006/relationships/image" Target="../media/image3.png"/><Relationship Id="rId5" Type="http://schemas.openxmlformats.org/officeDocument/2006/relationships/image" Target="../media/image4.jpg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wma"/><Relationship Id="rId2" Type="http://schemas.microsoft.com/office/2007/relationships/media" Target="../media/media8.wma"/><Relationship Id="rId1" Type="http://schemas.openxmlformats.org/officeDocument/2006/relationships/tags" Target="../tags/tag13.xml"/><Relationship Id="rId6" Type="http://schemas.openxmlformats.org/officeDocument/2006/relationships/image" Target="../media/image3.png"/><Relationship Id="rId5" Type="http://schemas.openxmlformats.org/officeDocument/2006/relationships/image" Target="../media/image4.jpg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wma"/><Relationship Id="rId2" Type="http://schemas.microsoft.com/office/2007/relationships/media" Target="../media/media9.wma"/><Relationship Id="rId1" Type="http://schemas.openxmlformats.org/officeDocument/2006/relationships/tags" Target="../tags/tag14.xml"/><Relationship Id="rId6" Type="http://schemas.openxmlformats.org/officeDocument/2006/relationships/image" Target="../media/image3.png"/><Relationship Id="rId5" Type="http://schemas.openxmlformats.org/officeDocument/2006/relationships/image" Target="../media/image4.jpg"/><Relationship Id="rId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5" Type="http://schemas.openxmlformats.org/officeDocument/2006/relationships/image" Target="../media/image3.png"/><Relationship Id="rId4" Type="http://schemas.openxmlformats.org/officeDocument/2006/relationships/image" Target="../media/image2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ma"/><Relationship Id="rId2" Type="http://schemas.microsoft.com/office/2007/relationships/media" Target="../media/media2.wma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4.jp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ma"/><Relationship Id="rId2" Type="http://schemas.microsoft.com/office/2007/relationships/media" Target="../media/media3.wma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4.jp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wma"/><Relationship Id="rId2" Type="http://schemas.microsoft.com/office/2007/relationships/media" Target="../media/media4.wma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5" Type="http://schemas.openxmlformats.org/officeDocument/2006/relationships/image" Target="../media/image4.jp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ma"/><Relationship Id="rId2" Type="http://schemas.microsoft.com/office/2007/relationships/media" Target="../media/media5.wma"/><Relationship Id="rId1" Type="http://schemas.openxmlformats.org/officeDocument/2006/relationships/tags" Target="../tags/tag4.xml"/><Relationship Id="rId6" Type="http://schemas.openxmlformats.org/officeDocument/2006/relationships/image" Target="../media/image3.png"/><Relationship Id="rId5" Type="http://schemas.openxmlformats.org/officeDocument/2006/relationships/image" Target="../media/image5.jp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2469519" y="291318"/>
            <a:ext cx="8077200" cy="1143000"/>
          </a:xfrm>
        </p:spPr>
        <p:txBody>
          <a:bodyPr>
            <a:norm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</a:rPr>
              <a:t>ỦY BAN NHÂN DÂN 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QUẬN LONG BIÊN</a:t>
            </a:r>
            <a:b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</a:rPr>
            </a:b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TRƯỜNG MẦM NON </a:t>
            </a:r>
            <a:r>
              <a:rPr lang="en-US" sz="2000" b="1" dirty="0">
                <a:latin typeface="Times New Roman" panose="02020603050405020304" pitchFamily="18" charset="0"/>
              </a:rPr>
              <a:t>CỰ KHỐI</a:t>
            </a:r>
            <a:endParaRPr lang="en-US" sz="2000" b="1" dirty="0">
              <a:solidFill>
                <a:srgbClr val="FF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3031877" y="1927614"/>
            <a:ext cx="6952484" cy="3002771"/>
          </a:xfrm>
        </p:spPr>
        <p:txBody>
          <a:bodyPr>
            <a:normAutofit/>
          </a:bodyPr>
          <a:lstStyle/>
          <a:p>
            <a:pPr algn="ctr">
              <a:buFontTx/>
              <a:buNone/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Tx/>
              <a:buNone/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Tx/>
              <a:buNone/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Tx/>
              <a:buNone/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Tx/>
              <a:buNone/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MGL A4</a:t>
            </a:r>
          </a:p>
          <a:p>
            <a:pPr algn="ctr">
              <a:buFontTx/>
              <a:buNone/>
            </a:pP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0302649"/>
      </p:ext>
    </p:extLst>
  </p:cSld>
  <p:clrMapOvr>
    <a:masterClrMapping/>
  </p:clrMapOvr>
  <p:transition spd="slow" advTm="20464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452914" y="4077728"/>
            <a:ext cx="20481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LQV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15618" y="1815153"/>
            <a:ext cx="1381421" cy="284735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3852" y="671816"/>
            <a:ext cx="6470948" cy="51340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74761510"/>
      </p:ext>
    </p:extLst>
  </p:cSld>
  <p:clrMapOvr>
    <a:masterClrMapping/>
  </p:clrMapOvr>
  <p:transition spd="slow" advTm="24341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21105" y="1815153"/>
            <a:ext cx="1348638" cy="2728690"/>
          </a:xfrm>
          <a:prstGeom prst="rect">
            <a:avLst/>
          </a:prstGeom>
          <a:solidFill>
            <a:srgbClr val="E50B3F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71723" y="5823284"/>
            <a:ext cx="18710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0570" y="449941"/>
            <a:ext cx="6173332" cy="51562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9087144"/>
      </p:ext>
    </p:extLst>
  </p:cSld>
  <p:clrMapOvr>
    <a:masterClrMapping/>
  </p:clrMapOvr>
  <p:transition spd="slow" advTm="32393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896716" y="5056895"/>
            <a:ext cx="28729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09935" y="1946808"/>
            <a:ext cx="1589338" cy="2715695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6716" y="805958"/>
            <a:ext cx="2838084" cy="39928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4110" y="229143"/>
            <a:ext cx="3297123" cy="31060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6096000" y="1428210"/>
            <a:ext cx="21659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Truyện:Giọt nước tí xíu">
            <a:extLst>
              <a:ext uri="{FF2B5EF4-FFF2-40B4-BE49-F238E27FC236}">
                <a16:creationId xmlns:a16="http://schemas.microsoft.com/office/drawing/2014/main" id="{3C2FB263-2D78-BC38-F725-5D0B58D396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829" y="3785663"/>
            <a:ext cx="3609149" cy="27033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F2677B1-504A-6CAB-E418-7D0675171531}"/>
              </a:ext>
            </a:extLst>
          </p:cNvPr>
          <p:cNvSpPr txBox="1"/>
          <p:nvPr/>
        </p:nvSpPr>
        <p:spPr>
          <a:xfrm>
            <a:off x="1756535" y="5049408"/>
            <a:ext cx="24118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LQ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Văn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11987692"/>
      </p:ext>
    </p:extLst>
  </p:cSld>
  <p:clrMapOvr>
    <a:masterClrMapping/>
  </p:clrMapOvr>
  <p:transition spd="slow" advTm="34678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 animBg="1"/>
      <p:bldP spid="8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693210" y="2602257"/>
            <a:ext cx="34884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22811" y="4790731"/>
            <a:ext cx="19127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</a:t>
            </a:r>
          </a:p>
        </p:txBody>
      </p:sp>
      <p:sp>
        <p:nvSpPr>
          <p:cNvPr id="7" name="Rectangle 6"/>
          <p:cNvSpPr/>
          <p:nvPr/>
        </p:nvSpPr>
        <p:spPr>
          <a:xfrm>
            <a:off x="559697" y="1774210"/>
            <a:ext cx="1514763" cy="2825644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8320" y="199175"/>
            <a:ext cx="3657436" cy="24030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0583" y="3364899"/>
            <a:ext cx="3471082" cy="26076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TextBox 11"/>
          <p:cNvSpPr txBox="1"/>
          <p:nvPr/>
        </p:nvSpPr>
        <p:spPr>
          <a:xfrm>
            <a:off x="7398654" y="5972557"/>
            <a:ext cx="43428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86389" y="542038"/>
            <a:ext cx="4585549" cy="38301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61547002"/>
      </p:ext>
    </p:extLst>
  </p:cSld>
  <p:clrMapOvr>
    <a:masterClrMapping/>
  </p:clrMapOvr>
  <p:transition spd="slow" advTm="19897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 animBg="1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144841" y="5520583"/>
            <a:ext cx="25090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273143" y="3038262"/>
            <a:ext cx="22932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siêu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648495" y="6207133"/>
            <a:ext cx="23503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36187" y="1992573"/>
            <a:ext cx="1340265" cy="267615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0343" y="1045029"/>
            <a:ext cx="3976055" cy="42889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0343" y="149643"/>
            <a:ext cx="3976915" cy="29860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60343" y="3623037"/>
            <a:ext cx="4122057" cy="2505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2199087"/>
      </p:ext>
    </p:extLst>
  </p:cSld>
  <p:clrMapOvr>
    <a:masterClrMapping/>
  </p:clrMapOvr>
  <p:transition spd="slow" advTm="37715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12" grpId="0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168" y="-131889"/>
            <a:ext cx="12815247" cy="698988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69364" y="2006988"/>
            <a:ext cx="1111348" cy="2278966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708009" y="2021055"/>
            <a:ext cx="1111348" cy="227896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196175" y="2021055"/>
            <a:ext cx="1111348" cy="2278966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561353" y="2021055"/>
            <a:ext cx="1111348" cy="2278966"/>
          </a:xfrm>
          <a:prstGeom prst="rect">
            <a:avLst/>
          </a:prstGeom>
          <a:solidFill>
            <a:srgbClr val="E50B3F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019714" y="2021055"/>
            <a:ext cx="1111348" cy="2278966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475399" y="2006988"/>
            <a:ext cx="1111348" cy="2278966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963565" y="2006988"/>
            <a:ext cx="1111348" cy="227896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73433" y="986356"/>
            <a:ext cx="51732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32882922"/>
      </p:ext>
    </p:extLst>
  </p:cSld>
  <p:clrMapOvr>
    <a:masterClrMapping/>
  </p:clrMapOvr>
  <p:transition spd="slow" advTm="32403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90" y="0"/>
            <a:ext cx="12205590" cy="6858000"/>
          </a:xfrm>
        </p:spPr>
      </p:pic>
      <p:sp>
        <p:nvSpPr>
          <p:cNvPr id="5" name="TextBox 4"/>
          <p:cNvSpPr txBox="1"/>
          <p:nvPr/>
        </p:nvSpPr>
        <p:spPr>
          <a:xfrm>
            <a:off x="2497541" y="2675577"/>
            <a:ext cx="770214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</a:t>
            </a:r>
          </a:p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 TÀI GIỎI</a:t>
            </a:r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44135"/>
      </p:ext>
    </p:extLst>
  </p:cSld>
  <p:clrMapOvr>
    <a:masterClrMapping/>
  </p:clrMapOvr>
  <p:transition spd="slow" advTm="17507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168" y="-131889"/>
            <a:ext cx="12815247" cy="698988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62600" y="1542964"/>
            <a:ext cx="1244783" cy="2293033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71266" y="1542964"/>
            <a:ext cx="1244719" cy="2293033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Rectangle 6"/>
          <p:cNvSpPr/>
          <p:nvPr/>
        </p:nvSpPr>
        <p:spPr>
          <a:xfrm>
            <a:off x="6919533" y="1542964"/>
            <a:ext cx="1327151" cy="2293033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074115" y="1557031"/>
            <a:ext cx="1330766" cy="2278966"/>
          </a:xfrm>
          <a:prstGeom prst="rect">
            <a:avLst/>
          </a:prstGeom>
          <a:solidFill>
            <a:srgbClr val="E50B3F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554612" y="1542964"/>
            <a:ext cx="1361373" cy="227896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395684" y="698095"/>
            <a:ext cx="42116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46024" y="4823778"/>
            <a:ext cx="19206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646664" y="4823778"/>
            <a:ext cx="17202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891381" y="4823778"/>
            <a:ext cx="16962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Audio 1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64071748"/>
      </p:ext>
    </p:extLst>
  </p:cSld>
  <p:clrMapOvr>
    <a:masterClrMapping/>
  </p:clrMapOvr>
  <p:transition spd="slow" advTm="44972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5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3" grpId="0" animBg="1"/>
      <p:bldP spid="13" grpId="1" animBg="1"/>
      <p:bldP spid="3" grpId="0"/>
      <p:bldP spid="3" grpId="1"/>
      <p:bldP spid="14" grpId="0"/>
      <p:bldP spid="15" grpId="0"/>
      <p:bldP spid="15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168" y="-131889"/>
            <a:ext cx="12815247" cy="698988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05940" y="1913207"/>
            <a:ext cx="1310594" cy="2176009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Rectangle 6"/>
          <p:cNvSpPr/>
          <p:nvPr/>
        </p:nvSpPr>
        <p:spPr>
          <a:xfrm>
            <a:off x="7043798" y="1951666"/>
            <a:ext cx="1352270" cy="2293033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Rectangle 7"/>
          <p:cNvSpPr/>
          <p:nvPr/>
        </p:nvSpPr>
        <p:spPr>
          <a:xfrm>
            <a:off x="9148807" y="1931993"/>
            <a:ext cx="1330766" cy="2278966"/>
          </a:xfrm>
          <a:prstGeom prst="rect">
            <a:avLst/>
          </a:prstGeom>
          <a:solidFill>
            <a:srgbClr val="E50B3F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730729" y="1931993"/>
            <a:ext cx="1361373" cy="227896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437887" y="935766"/>
            <a:ext cx="42116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61762" y="4868223"/>
            <a:ext cx="33289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914955" y="4807078"/>
            <a:ext cx="29394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271803" y="4807077"/>
            <a:ext cx="29234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193380" y="1913207"/>
            <a:ext cx="1335713" cy="22649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018679" y="1898254"/>
            <a:ext cx="1377389" cy="2305673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43568644"/>
      </p:ext>
    </p:extLst>
  </p:cSld>
  <p:clrMapOvr>
    <a:masterClrMapping/>
  </p:clrMapOvr>
  <p:transition spd="slow" advTm="55592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3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5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 animBg="1"/>
      <p:bldP spid="7" grpId="0" animBg="1"/>
      <p:bldP spid="8" grpId="0" animBg="1"/>
      <p:bldP spid="13" grpId="0" animBg="1"/>
      <p:bldP spid="3" grpId="0"/>
      <p:bldP spid="14" grpId="0"/>
      <p:bldP spid="14" grpId="1"/>
      <p:bldP spid="15" grpId="0"/>
      <p:bldP spid="15" grpId="1"/>
      <p:bldP spid="12" grpId="0" animBg="1"/>
      <p:bldP spid="12" grpId="1" animBg="1"/>
      <p:bldP spid="16" grpId="0" animBg="1"/>
      <p:bldP spid="16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37E2C56-CAAF-D39F-D3AD-338291C5D409}"/>
              </a:ext>
            </a:extLst>
          </p:cNvPr>
          <p:cNvSpPr/>
          <p:nvPr/>
        </p:nvSpPr>
        <p:spPr>
          <a:xfrm>
            <a:off x="78976" y="2967335"/>
            <a:ext cx="11508421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vi-VN" sz="4800" b="1" cap="none" spc="0" dirty="0">
                <a:ln w="22225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</a:rPr>
              <a:t>Chúc các con chăm ngoan học giỏi!</a:t>
            </a:r>
            <a:endParaRPr lang="en-US" sz="4800" b="1" cap="none" spc="0" dirty="0">
              <a:ln w="22225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902696588"/>
      </p:ext>
    </p:extLst>
  </p:cSld>
  <p:clrMapOvr>
    <a:masterClrMapping/>
  </p:clrMapOvr>
  <p:transition spd="slow" advTm="9178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90" y="0"/>
            <a:ext cx="12205590" cy="6858000"/>
          </a:xfrm>
        </p:spPr>
      </p:pic>
      <p:sp>
        <p:nvSpPr>
          <p:cNvPr id="5" name="TextBox 4"/>
          <p:cNvSpPr txBox="1"/>
          <p:nvPr/>
        </p:nvSpPr>
        <p:spPr>
          <a:xfrm>
            <a:off x="2415654" y="1960210"/>
            <a:ext cx="77021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15654" y="3579744"/>
            <a:ext cx="77021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631522"/>
      </p:ext>
    </p:extLst>
  </p:cSld>
  <p:clrMapOvr>
    <a:masterClrMapping/>
  </p:clrMapOvr>
  <p:transition spd="slow" advTm="24184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168" y="-131889"/>
            <a:ext cx="12815247" cy="698988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25903" y="2348182"/>
            <a:ext cx="1111348" cy="2278966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401569" y="2348182"/>
            <a:ext cx="1111348" cy="227896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777235" y="2348182"/>
            <a:ext cx="1111348" cy="2278966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152901" y="2348182"/>
            <a:ext cx="1111348" cy="2278966"/>
          </a:xfrm>
          <a:prstGeom prst="rect">
            <a:avLst/>
          </a:prstGeom>
          <a:solidFill>
            <a:srgbClr val="E50B3F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618296" y="2348182"/>
            <a:ext cx="1111348" cy="2278966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083691" y="2348182"/>
            <a:ext cx="1111348" cy="2278966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428323" y="2348182"/>
            <a:ext cx="1111348" cy="227896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14887" y="846537"/>
            <a:ext cx="32987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751155" y="2702835"/>
            <a:ext cx="80021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pic>
        <p:nvPicPr>
          <p:cNvPr id="18" name="Audio 1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08783409"/>
      </p:ext>
    </p:extLst>
  </p:cSld>
  <p:clrMapOvr>
    <a:masterClrMapping/>
  </p:clrMapOvr>
  <p:transition spd="slow" advTm="59355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168" y="-131889"/>
            <a:ext cx="12815247" cy="698988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50986" y="2416421"/>
            <a:ext cx="1111348" cy="2278966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708009" y="2416421"/>
            <a:ext cx="1111348" cy="227896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179934" y="2416421"/>
            <a:ext cx="1111348" cy="2278966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599824" y="2416421"/>
            <a:ext cx="1111348" cy="2278966"/>
          </a:xfrm>
          <a:prstGeom prst="rect">
            <a:avLst/>
          </a:prstGeom>
          <a:solidFill>
            <a:srgbClr val="E50B3F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018376" y="2416421"/>
            <a:ext cx="1111348" cy="2278966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490970" y="2416421"/>
            <a:ext cx="1111348" cy="2278966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971350" y="2416421"/>
            <a:ext cx="1111348" cy="227896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19357" y="880656"/>
            <a:ext cx="43908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61436762"/>
      </p:ext>
    </p:extLst>
  </p:cSld>
  <p:clrMapOvr>
    <a:masterClrMapping/>
  </p:clrMapOvr>
  <p:transition spd="slow" advTm="28453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6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168" y="-131889"/>
            <a:ext cx="12815247" cy="698988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25903" y="2348182"/>
            <a:ext cx="1111348" cy="2278966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401569" y="2348182"/>
            <a:ext cx="1111348" cy="227896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777235" y="2348182"/>
            <a:ext cx="1111348" cy="2278966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152901" y="2348182"/>
            <a:ext cx="1111348" cy="2278966"/>
          </a:xfrm>
          <a:prstGeom prst="rect">
            <a:avLst/>
          </a:prstGeom>
          <a:solidFill>
            <a:srgbClr val="E50B3F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618296" y="2348182"/>
            <a:ext cx="1111348" cy="2278966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083691" y="2348182"/>
            <a:ext cx="1111348" cy="2278966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428323" y="2348182"/>
            <a:ext cx="1111348" cy="227896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435068" y="982639"/>
            <a:ext cx="56284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46542525"/>
      </p:ext>
    </p:extLst>
  </p:cSld>
  <p:clrMapOvr>
    <a:masterClrMapping/>
  </p:clrMapOvr>
  <p:transition spd="slow" advTm="55431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883789" y="1237537"/>
            <a:ext cx="1405598" cy="2820055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31511" y="4318782"/>
            <a:ext cx="21101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016150" y="1237537"/>
            <a:ext cx="1465473" cy="282005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93809" y="4318781"/>
            <a:ext cx="23223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Audio 1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47957865"/>
      </p:ext>
    </p:extLst>
  </p:cSld>
  <p:clrMapOvr>
    <a:masterClrMapping/>
  </p:clrMapOvr>
  <p:transition spd="slow" advTm="32732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8" grpId="0"/>
      <p:bldP spid="10" grpId="0" animBg="1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90" y="0"/>
            <a:ext cx="12205590" cy="6858000"/>
          </a:xfrm>
        </p:spPr>
      </p:pic>
      <p:sp>
        <p:nvSpPr>
          <p:cNvPr id="5" name="TextBox 4"/>
          <p:cNvSpPr txBox="1"/>
          <p:nvPr/>
        </p:nvSpPr>
        <p:spPr>
          <a:xfrm>
            <a:off x="2584466" y="2844225"/>
            <a:ext cx="77021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8209717"/>
      </p:ext>
    </p:extLst>
  </p:cSld>
  <p:clrMapOvr>
    <a:masterClrMapping/>
  </p:clrMapOvr>
  <p:transition spd="slow" advTm="16349">
    <p:randomBar dir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64146" y="1842448"/>
            <a:ext cx="1405598" cy="2820055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3593" y="199624"/>
            <a:ext cx="4988239" cy="31192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TextBox 10"/>
          <p:cNvSpPr txBox="1"/>
          <p:nvPr/>
        </p:nvSpPr>
        <p:spPr>
          <a:xfrm>
            <a:off x="3637693" y="3429000"/>
            <a:ext cx="32366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278358" y="6273225"/>
            <a:ext cx="26706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LQ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3491" y="3429000"/>
            <a:ext cx="5164363" cy="27671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78399532"/>
      </p:ext>
    </p:extLst>
  </p:cSld>
  <p:clrMapOvr>
    <a:masterClrMapping/>
  </p:clrMapOvr>
  <p:transition spd="slow" advTm="29555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698230" y="4440432"/>
            <a:ext cx="2488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80535" y="2265528"/>
            <a:ext cx="1382909" cy="2759679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6460" y="345027"/>
            <a:ext cx="6210206" cy="57618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65676678"/>
      </p:ext>
    </p:extLst>
  </p:cSld>
  <p:clrMapOvr>
    <a:masterClrMapping/>
  </p:clrMapOvr>
  <p:transition spd="slow" advTm="37184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3|4.3|2.7|3.8|3.2|2.8|3.3|13.7|1.2|1.3|1.2|1.5|1.3|1.2|3.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5.7|3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6|6.6|8.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6|1.7|1.6|1.6|1.5|1.7|1.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|1.3|1.5|1.3|6.7|2.3|2.2|13.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4|1.6|1.4|1.4|5.6|3.7|3.8|16.7|3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8|1.6|1.5|1.5|1.6|1.5|1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5|6.6|6.8|7.3|7.1|7.1|5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7|9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|1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18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12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7.4|13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14|8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607</TotalTime>
  <Words>309</Words>
  <Application>Microsoft Office PowerPoint</Application>
  <PresentationFormat>Widescreen</PresentationFormat>
  <Paragraphs>90</Paragraphs>
  <Slides>19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Times New Roman</vt:lpstr>
      <vt:lpstr>Office Theme</vt:lpstr>
      <vt:lpstr>ỦY BAN NHÂN DÂN QUẬN LONG BIÊN TRƯỜNG MẦM NON CỰ KHỐI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Tien Ich May Tinh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PHÒNG GIÁO DỤC ĐÀO TẠO QUẬN LONG BIÊN TRƯỜNG MN LONG BIÊN A</dc:title>
  <dc:creator>Le Tien Duat</dc:creator>
  <cp:lastModifiedBy>nguyen haaa</cp:lastModifiedBy>
  <cp:revision>94</cp:revision>
  <dcterms:created xsi:type="dcterms:W3CDTF">2021-11-14T01:00:17Z</dcterms:created>
  <dcterms:modified xsi:type="dcterms:W3CDTF">2024-04-16T14:20:07Z</dcterms:modified>
</cp:coreProperties>
</file>