
<file path=[Content_Types].xml><?xml version="1.0" encoding="utf-8"?>
<Types xmlns="http://schemas.openxmlformats.org/package/2006/content-types">
  <Default Extension="jfif" ContentType="image/j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57" r:id="rId5"/>
    <p:sldId id="260" r:id="rId6"/>
    <p:sldId id="262" r:id="rId7"/>
    <p:sldId id="263" r:id="rId8"/>
    <p:sldId id="264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F65B0-361D-4B60-8C06-FF48645DDD2F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7DA1E-E3AB-4BEF-8783-837FBA68B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080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F65B0-361D-4B60-8C06-FF48645DDD2F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7DA1E-E3AB-4BEF-8783-837FBA68B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017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F65B0-361D-4B60-8C06-FF48645DDD2F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7DA1E-E3AB-4BEF-8783-837FBA68B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5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F65B0-361D-4B60-8C06-FF48645DDD2F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7DA1E-E3AB-4BEF-8783-837FBA68B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161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F65B0-361D-4B60-8C06-FF48645DDD2F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7DA1E-E3AB-4BEF-8783-837FBA68B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503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F65B0-361D-4B60-8C06-FF48645DDD2F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7DA1E-E3AB-4BEF-8783-837FBA68B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191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F65B0-361D-4B60-8C06-FF48645DDD2F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7DA1E-E3AB-4BEF-8783-837FBA68B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242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F65B0-361D-4B60-8C06-FF48645DDD2F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7DA1E-E3AB-4BEF-8783-837FBA68B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171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F65B0-361D-4B60-8C06-FF48645DDD2F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7DA1E-E3AB-4BEF-8783-837FBA68B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606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F65B0-361D-4B60-8C06-FF48645DDD2F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7DA1E-E3AB-4BEF-8783-837FBA68B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297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F65B0-361D-4B60-8C06-FF48645DDD2F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7DA1E-E3AB-4BEF-8783-837FBA68B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563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0F65B0-361D-4B60-8C06-FF48645DDD2F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E7DA1E-E3AB-4BEF-8783-837FBA68B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188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gif"/><Relationship Id="rId4" Type="http://schemas.openxmlformats.org/officeDocument/2006/relationships/image" Target="../media/image3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image" Target="../media/image40.png"/><Relationship Id="rId7" Type="http://schemas.openxmlformats.org/officeDocument/2006/relationships/image" Target="../media/image44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jf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f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f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gif"/><Relationship Id="rId7" Type="http://schemas.openxmlformats.org/officeDocument/2006/relationships/image" Target="../media/image11.png"/><Relationship Id="rId2" Type="http://schemas.openxmlformats.org/officeDocument/2006/relationships/image" Target="../media/image6.jf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8991" y="1128987"/>
            <a:ext cx="6157494" cy="77425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33601" y="1903246"/>
            <a:ext cx="8650014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GIÁO ÁN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PHÁT </a:t>
            </a:r>
            <a:r>
              <a:rPr lang="en-US" sz="3200" b="1" dirty="0" smtClean="0">
                <a:solidFill>
                  <a:srgbClr val="FF0000"/>
                </a:solidFill>
              </a:rPr>
              <a:t>TRIỂN NHẬN THỨC </a:t>
            </a:r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r>
              <a:rPr lang="en-US" sz="2800" b="1" dirty="0" err="1" smtClean="0"/>
              <a:t>Đề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tài</a:t>
            </a:r>
            <a:r>
              <a:rPr lang="en-US" sz="2800" b="1" dirty="0" smtClean="0"/>
              <a:t> : </a:t>
            </a:r>
            <a:r>
              <a:rPr lang="en-US" sz="2800" b="1" dirty="0" err="1" smtClean="0"/>
              <a:t>Nhận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biết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các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buổi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trong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ngày</a:t>
            </a:r>
            <a:r>
              <a:rPr lang="en-US" sz="2800" b="1" dirty="0" smtClean="0"/>
              <a:t>: </a:t>
            </a:r>
          </a:p>
          <a:p>
            <a:pPr algn="ctr"/>
            <a:r>
              <a:rPr lang="en-US" sz="2800" b="1" dirty="0" err="1" smtClean="0"/>
              <a:t>sáng</a:t>
            </a:r>
            <a:r>
              <a:rPr lang="en-US" sz="2800" b="1" dirty="0" smtClean="0"/>
              <a:t>, </a:t>
            </a:r>
            <a:r>
              <a:rPr lang="en-US" sz="2800" b="1" dirty="0" err="1" smtClean="0"/>
              <a:t>trưa</a:t>
            </a:r>
            <a:r>
              <a:rPr lang="en-US" sz="2800" b="1" dirty="0" smtClean="0"/>
              <a:t> , </a:t>
            </a:r>
            <a:r>
              <a:rPr lang="en-US" sz="2800" b="1" dirty="0" err="1" smtClean="0"/>
              <a:t>chiều</a:t>
            </a:r>
            <a:r>
              <a:rPr lang="en-US" sz="2800" b="1" dirty="0" smtClean="0"/>
              <a:t>, </a:t>
            </a:r>
            <a:r>
              <a:rPr lang="en-US" sz="2800" b="1" dirty="0" err="1" smtClean="0"/>
              <a:t>tối</a:t>
            </a:r>
            <a:r>
              <a:rPr lang="en-US" sz="2800" b="1" dirty="0" smtClean="0"/>
              <a:t> </a:t>
            </a:r>
          </a:p>
          <a:p>
            <a:pPr algn="ctr"/>
            <a:r>
              <a:rPr lang="en-US" sz="2800" b="1" dirty="0" err="1" smtClean="0"/>
              <a:t>Lứa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tuổi</a:t>
            </a:r>
            <a:r>
              <a:rPr lang="en-US" sz="2800" b="1" dirty="0" smtClean="0"/>
              <a:t> : </a:t>
            </a:r>
            <a:r>
              <a:rPr lang="en-US" sz="2800" b="1" dirty="0" err="1" smtClean="0"/>
              <a:t>Mẫu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giáo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nhỡ</a:t>
            </a:r>
            <a:r>
              <a:rPr lang="en-US" sz="2800" b="1" dirty="0" smtClean="0"/>
              <a:t> 4- 5 </a:t>
            </a:r>
            <a:r>
              <a:rPr lang="en-US" sz="2800" b="1" dirty="0" err="1" smtClean="0"/>
              <a:t>tuổi</a:t>
            </a:r>
            <a:r>
              <a:rPr lang="en-US" sz="2800" b="1" dirty="0" smtClean="0"/>
              <a:t> </a:t>
            </a:r>
          </a:p>
          <a:p>
            <a:pPr algn="ctr"/>
            <a:r>
              <a:rPr lang="en-US" sz="2800" b="1" dirty="0" err="1" smtClean="0"/>
              <a:t>Giáo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viên</a:t>
            </a:r>
            <a:r>
              <a:rPr lang="en-US" sz="2800" b="1" dirty="0" smtClean="0"/>
              <a:t>: </a:t>
            </a:r>
            <a:r>
              <a:rPr lang="en-US" sz="2800" b="1" dirty="0" err="1" smtClean="0"/>
              <a:t>Đào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Thị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Lệ</a:t>
            </a:r>
            <a:r>
              <a:rPr lang="en-US" sz="2800" b="1" dirty="0" smtClean="0"/>
              <a:t> </a:t>
            </a:r>
          </a:p>
          <a:p>
            <a:pPr algn="ctr"/>
            <a:r>
              <a:rPr lang="en-US" b="1" dirty="0" smtClean="0"/>
              <a:t>NĂM </a:t>
            </a:r>
            <a:r>
              <a:rPr lang="en-US" b="1" dirty="0" smtClean="0"/>
              <a:t>HỌC 2022- 2023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45091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190" y="861848"/>
            <a:ext cx="5882312" cy="4519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1786" y="74165"/>
            <a:ext cx="3279932" cy="33043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8056" y="3499945"/>
            <a:ext cx="3584027" cy="322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71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53103" y="1"/>
            <a:ext cx="24160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00B0F0"/>
                </a:solidFill>
              </a:rPr>
              <a:t>Buổi</a:t>
            </a:r>
            <a:r>
              <a:rPr lang="en-US" sz="4000" b="1" dirty="0" smtClean="0">
                <a:solidFill>
                  <a:srgbClr val="00B0F0"/>
                </a:solidFill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</a:rPr>
              <a:t>chiều</a:t>
            </a:r>
            <a:endParaRPr lang="en-US" sz="40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72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772" y="483475"/>
            <a:ext cx="4528207" cy="33961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2027" y="2724807"/>
            <a:ext cx="3920359" cy="39203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524" y="147144"/>
            <a:ext cx="2272862" cy="22728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256" y="4183118"/>
            <a:ext cx="2674882" cy="2674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369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659" y="525516"/>
            <a:ext cx="6201632" cy="51816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7744" y="157654"/>
            <a:ext cx="3584759" cy="32250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8449" y="3529863"/>
            <a:ext cx="3107420" cy="310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975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97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99283" y="378372"/>
            <a:ext cx="19557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FF00"/>
                </a:solidFill>
              </a:rPr>
              <a:t>Buổi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tối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endParaRPr lang="en-US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07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715" y="2301766"/>
            <a:ext cx="2295459" cy="24594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909" y="564275"/>
            <a:ext cx="3698190" cy="23260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4740" y="745742"/>
            <a:ext cx="3505598" cy="19631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1978" y="4526346"/>
            <a:ext cx="3173923" cy="21864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062" y="3973566"/>
            <a:ext cx="3157861" cy="210141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309" y="4927385"/>
            <a:ext cx="1786098" cy="17860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901" y="2708877"/>
            <a:ext cx="2206099" cy="178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838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498" y="613048"/>
            <a:ext cx="5955260" cy="52727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9566" y="220717"/>
            <a:ext cx="3329151" cy="33291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2324" y="3654973"/>
            <a:ext cx="3203027" cy="320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06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orizontal Scroll 7"/>
          <p:cNvSpPr/>
          <p:nvPr/>
        </p:nvSpPr>
        <p:spPr>
          <a:xfrm>
            <a:off x="2900855" y="462456"/>
            <a:ext cx="6043448" cy="1033272"/>
          </a:xfrm>
          <a:prstGeom prst="horizontalScroll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i="1" dirty="0" err="1" smtClean="0">
                <a:solidFill>
                  <a:srgbClr val="FF0000"/>
                </a:solidFill>
              </a:rPr>
              <a:t>Các</a:t>
            </a:r>
            <a:r>
              <a:rPr lang="en-US" sz="4400" b="1" i="1" dirty="0" smtClean="0">
                <a:solidFill>
                  <a:srgbClr val="FF0000"/>
                </a:solidFill>
              </a:rPr>
              <a:t> </a:t>
            </a:r>
            <a:r>
              <a:rPr lang="en-US" sz="4400" b="1" i="1" dirty="0" err="1" smtClean="0">
                <a:solidFill>
                  <a:srgbClr val="FF0000"/>
                </a:solidFill>
              </a:rPr>
              <a:t>buổi</a:t>
            </a:r>
            <a:r>
              <a:rPr lang="en-US" sz="4400" b="1" i="1" dirty="0" smtClean="0">
                <a:solidFill>
                  <a:srgbClr val="FF0000"/>
                </a:solidFill>
              </a:rPr>
              <a:t> </a:t>
            </a:r>
            <a:r>
              <a:rPr lang="en-US" sz="4400" b="1" i="1" dirty="0" err="1" smtClean="0">
                <a:solidFill>
                  <a:srgbClr val="FF0000"/>
                </a:solidFill>
              </a:rPr>
              <a:t>trong</a:t>
            </a:r>
            <a:r>
              <a:rPr lang="en-US" sz="4400" b="1" i="1" dirty="0" smtClean="0">
                <a:solidFill>
                  <a:srgbClr val="FF0000"/>
                </a:solidFill>
              </a:rPr>
              <a:t> </a:t>
            </a:r>
            <a:r>
              <a:rPr lang="en-US" sz="4400" b="1" i="1" dirty="0" err="1" smtClean="0">
                <a:solidFill>
                  <a:srgbClr val="FF0000"/>
                </a:solidFill>
              </a:rPr>
              <a:t>ngày</a:t>
            </a:r>
            <a:r>
              <a:rPr lang="en-US" sz="4400" b="1" i="1" dirty="0" smtClean="0">
                <a:solidFill>
                  <a:srgbClr val="FF0000"/>
                </a:solidFill>
              </a:rPr>
              <a:t> </a:t>
            </a:r>
            <a:endParaRPr lang="en-US" sz="4400" b="1" i="1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51" y="2501463"/>
            <a:ext cx="2617604" cy="31320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2781" y="2501463"/>
            <a:ext cx="2559798" cy="31320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4147" y="2418536"/>
            <a:ext cx="2559798" cy="31320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311637" y="2501463"/>
            <a:ext cx="2617604" cy="3132082"/>
          </a:xfrm>
          <a:prstGeom prst="rect">
            <a:avLst/>
          </a:prstGeom>
        </p:spPr>
      </p:pic>
      <p:sp>
        <p:nvSpPr>
          <p:cNvPr id="13" name="Pentagon 12"/>
          <p:cNvSpPr/>
          <p:nvPr/>
        </p:nvSpPr>
        <p:spPr>
          <a:xfrm>
            <a:off x="588579" y="1933904"/>
            <a:ext cx="1944413" cy="484632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</a:rPr>
              <a:t>Buổi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sáng</a:t>
            </a:r>
            <a:r>
              <a:rPr lang="en-US" sz="2800" dirty="0" smtClean="0">
                <a:solidFill>
                  <a:srgbClr val="FF0000"/>
                </a:solidFill>
              </a:rPr>
              <a:t> 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4" name="Pentagon 13"/>
          <p:cNvSpPr/>
          <p:nvPr/>
        </p:nvSpPr>
        <p:spPr>
          <a:xfrm>
            <a:off x="3526220" y="1933904"/>
            <a:ext cx="1944413" cy="484632"/>
          </a:xfrm>
          <a:prstGeom prst="homePlat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</a:rPr>
              <a:t>Buổi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trưa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5" name="Pentagon 14"/>
          <p:cNvSpPr/>
          <p:nvPr/>
        </p:nvSpPr>
        <p:spPr>
          <a:xfrm>
            <a:off x="6463861" y="1933904"/>
            <a:ext cx="1944413" cy="484632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</a:rPr>
              <a:t>Buổi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chiều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6" name="Pentagon 15"/>
          <p:cNvSpPr/>
          <p:nvPr/>
        </p:nvSpPr>
        <p:spPr>
          <a:xfrm>
            <a:off x="9569668" y="1933904"/>
            <a:ext cx="1944413" cy="484632"/>
          </a:xfrm>
          <a:prstGeom prst="homePlat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</a:rPr>
              <a:t>Buổi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tối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922" y="311212"/>
            <a:ext cx="1746319" cy="153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70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32573" y="2336714"/>
            <a:ext cx="756950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Ôn</a:t>
            </a:r>
            <a:r>
              <a:rPr lang="en-US" sz="8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8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luyện</a:t>
            </a:r>
            <a:r>
              <a:rPr lang="en-US" sz="8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8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củng</a:t>
            </a:r>
            <a:r>
              <a:rPr lang="en-US" sz="8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8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cố</a:t>
            </a:r>
            <a:r>
              <a:rPr lang="en-US" sz="8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endParaRPr lang="en-US" sz="80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20884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76234" cy="68580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23695" y="39970"/>
            <a:ext cx="93110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err="1" smtClean="0">
                <a:solidFill>
                  <a:srgbClr val="FF0000"/>
                </a:solidFill>
              </a:rPr>
              <a:t>Nối</a:t>
            </a:r>
            <a:r>
              <a:rPr lang="en-US" sz="3600" b="1" i="1" dirty="0" smtClean="0">
                <a:solidFill>
                  <a:srgbClr val="FF0000"/>
                </a:solidFill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</a:rPr>
              <a:t>hoạt</a:t>
            </a:r>
            <a:r>
              <a:rPr lang="en-US" sz="3600" b="1" i="1" dirty="0" smtClean="0">
                <a:solidFill>
                  <a:srgbClr val="FF0000"/>
                </a:solidFill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</a:rPr>
              <a:t>động</a:t>
            </a:r>
            <a:r>
              <a:rPr lang="en-US" sz="3600" b="1" i="1" dirty="0" smtClean="0">
                <a:solidFill>
                  <a:srgbClr val="FF0000"/>
                </a:solidFill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</a:rPr>
              <a:t>phù</a:t>
            </a:r>
            <a:r>
              <a:rPr lang="en-US" sz="3600" b="1" i="1" dirty="0" smtClean="0">
                <a:solidFill>
                  <a:srgbClr val="FF0000"/>
                </a:solidFill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</a:rPr>
              <a:t>hợp</a:t>
            </a:r>
            <a:r>
              <a:rPr lang="en-US" sz="3600" b="1" i="1" dirty="0" smtClean="0">
                <a:solidFill>
                  <a:srgbClr val="FF0000"/>
                </a:solidFill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</a:rPr>
              <a:t>với</a:t>
            </a:r>
            <a:r>
              <a:rPr lang="en-US" sz="3600" b="1" i="1" dirty="0" smtClean="0">
                <a:solidFill>
                  <a:srgbClr val="FF0000"/>
                </a:solidFill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</a:rPr>
              <a:t>các</a:t>
            </a:r>
            <a:r>
              <a:rPr lang="en-US" sz="3600" b="1" i="1" dirty="0" smtClean="0">
                <a:solidFill>
                  <a:srgbClr val="FF0000"/>
                </a:solidFill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</a:rPr>
              <a:t>buổi</a:t>
            </a:r>
            <a:r>
              <a:rPr lang="en-US" sz="3600" b="1" i="1" dirty="0" smtClean="0">
                <a:solidFill>
                  <a:srgbClr val="FF0000"/>
                </a:solidFill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</a:rPr>
              <a:t>trong</a:t>
            </a:r>
            <a:r>
              <a:rPr lang="en-US" sz="3600" b="1" i="1" dirty="0" smtClean="0">
                <a:solidFill>
                  <a:srgbClr val="FF0000"/>
                </a:solidFill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</a:rPr>
              <a:t>ngày</a:t>
            </a:r>
            <a:r>
              <a:rPr lang="en-US" sz="3600" b="1" i="1" dirty="0" smtClean="0">
                <a:solidFill>
                  <a:srgbClr val="FF0000"/>
                </a:solidFill>
              </a:rPr>
              <a:t> </a:t>
            </a:r>
            <a:endParaRPr lang="en-US" sz="3600" b="1" i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705" y="1150732"/>
            <a:ext cx="2879981" cy="22782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115" y="4042439"/>
            <a:ext cx="2831661" cy="24649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4226" y="4004440"/>
            <a:ext cx="3115366" cy="25029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3021" y="760892"/>
            <a:ext cx="2541695" cy="13313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7707" y="2189615"/>
            <a:ext cx="2541695" cy="12967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06518" y="3595540"/>
            <a:ext cx="2556556" cy="12967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03928" y="5038091"/>
            <a:ext cx="2561736" cy="13574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93423" y="841744"/>
            <a:ext cx="3134314" cy="259835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256971" y="750622"/>
            <a:ext cx="12137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FFFF00"/>
                </a:solidFill>
              </a:rPr>
              <a:t>Buổi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sáng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60242" y="2166687"/>
            <a:ext cx="11977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</a:rPr>
              <a:t>Buổi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trưa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44212" y="3625432"/>
            <a:ext cx="13580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FFFF00"/>
                </a:solidFill>
              </a:rPr>
              <a:t>Buổi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chiều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02139" y="5055874"/>
            <a:ext cx="10686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00B0F0"/>
                </a:solidFill>
              </a:rPr>
              <a:t>Buổi</a:t>
            </a:r>
            <a:r>
              <a:rPr lang="en-US" sz="2000" b="1" dirty="0" smtClean="0">
                <a:solidFill>
                  <a:srgbClr val="00B0F0"/>
                </a:solidFill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</a:rPr>
              <a:t>tối</a:t>
            </a:r>
            <a:r>
              <a:rPr lang="en-US" sz="2000" b="1" dirty="0" smtClean="0">
                <a:solidFill>
                  <a:srgbClr val="00B0F0"/>
                </a:solidFill>
              </a:rPr>
              <a:t> </a:t>
            </a:r>
            <a:endParaRPr lang="en-US" sz="2000" b="1" dirty="0">
              <a:solidFill>
                <a:srgbClr val="00B0F0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3112776" y="2753688"/>
            <a:ext cx="1480246" cy="204954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7134716" y="1426559"/>
            <a:ext cx="1655127" cy="285528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3098091" y="2547958"/>
            <a:ext cx="1520321" cy="3047190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7199500" y="1881352"/>
            <a:ext cx="1480246" cy="2362545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16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65738" y="808812"/>
            <a:ext cx="930165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 smtClean="0">
                <a:solidFill>
                  <a:srgbClr val="333333"/>
                </a:solidFill>
                <a:latin typeface="+mj-lt"/>
              </a:rPr>
              <a:t>. </a:t>
            </a:r>
            <a:r>
              <a:rPr lang="vi-VN" b="1" dirty="0">
                <a:solidFill>
                  <a:srgbClr val="333333"/>
                </a:solidFill>
                <a:latin typeface="+mj-lt"/>
              </a:rPr>
              <a:t>Mục đích yêu cầu</a:t>
            </a:r>
            <a:endParaRPr lang="vi-VN" dirty="0">
              <a:solidFill>
                <a:srgbClr val="333333"/>
              </a:solidFill>
              <a:latin typeface="+mj-lt"/>
            </a:endParaRPr>
          </a:p>
          <a:p>
            <a:pPr algn="just"/>
            <a:r>
              <a:rPr lang="vi-VN" b="1" dirty="0">
                <a:solidFill>
                  <a:srgbClr val="333333"/>
                </a:solidFill>
                <a:latin typeface="+mj-lt"/>
              </a:rPr>
              <a:t>1. Kiến thức</a:t>
            </a:r>
            <a:endParaRPr lang="vi-VN" dirty="0">
              <a:solidFill>
                <a:srgbClr val="333333"/>
              </a:solidFill>
              <a:latin typeface="+mj-lt"/>
            </a:endParaRPr>
          </a:p>
          <a:p>
            <a:pPr marL="285750" indent="-285750" algn="just">
              <a:buFontTx/>
              <a:buChar char="-"/>
            </a:pPr>
            <a:r>
              <a:rPr lang="en-US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sang, </a:t>
            </a:r>
            <a:r>
              <a:rPr lang="en-US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chiều,và</a:t>
            </a:r>
            <a:r>
              <a:rPr lang="en-US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Tx/>
              <a:buChar char="-"/>
            </a:pPr>
            <a:r>
              <a:rPr lang="en-US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  <a:p>
            <a:pPr algn="just"/>
            <a:r>
              <a:rPr lang="vi-VN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Kỹ năng</a:t>
            </a:r>
            <a:endParaRPr lang="vi-VN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dirty="0">
                <a:solidFill>
                  <a:srgbClr val="333333"/>
                </a:solidFill>
                <a:latin typeface="+mj-lt"/>
              </a:rPr>
              <a:t>- Rèn trẻ khả năng quan sát, nhận biết, phân biệt.</a:t>
            </a:r>
          </a:p>
          <a:p>
            <a:pPr algn="just"/>
            <a:r>
              <a:rPr lang="vi-VN" dirty="0">
                <a:solidFill>
                  <a:srgbClr val="333333"/>
                </a:solidFill>
                <a:latin typeface="+mj-lt"/>
              </a:rPr>
              <a:t>- Kỹ năng sắp xếp, tư duy, phán đoán, tưởng tượng, kỹ năng ghi nhớ có chủ định.</a:t>
            </a:r>
          </a:p>
          <a:p>
            <a:pPr algn="just"/>
            <a:r>
              <a:rPr lang="vi-VN" b="1" dirty="0">
                <a:solidFill>
                  <a:srgbClr val="333333"/>
                </a:solidFill>
                <a:latin typeface="+mj-lt"/>
              </a:rPr>
              <a:t>3. Thái độ</a:t>
            </a:r>
            <a:endParaRPr lang="vi-VN" dirty="0">
              <a:solidFill>
                <a:srgbClr val="333333"/>
              </a:solidFill>
              <a:latin typeface="+mj-lt"/>
            </a:endParaRPr>
          </a:p>
          <a:p>
            <a:pPr algn="just"/>
            <a:r>
              <a:rPr lang="vi-VN" dirty="0">
                <a:solidFill>
                  <a:srgbClr val="333333"/>
                </a:solidFill>
                <a:latin typeface="+mj-lt"/>
              </a:rPr>
              <a:t>- </a:t>
            </a:r>
            <a:r>
              <a:rPr lang="vi-VN" dirty="0" smtClean="0">
                <a:solidFill>
                  <a:srgbClr val="333333"/>
                </a:solidFill>
                <a:latin typeface="+mj-lt"/>
              </a:rPr>
              <a:t>Giáo dục trẻ </a:t>
            </a:r>
            <a:r>
              <a:rPr lang="en-US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lang="en-US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dirty="0" smtClean="0">
              <a:solidFill>
                <a:srgbClr val="333333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vi-VN" b="1" dirty="0" smtClean="0">
                <a:solidFill>
                  <a:srgbClr val="333333"/>
                </a:solidFill>
                <a:latin typeface="+mj-lt"/>
              </a:rPr>
              <a:t>II</a:t>
            </a:r>
            <a:r>
              <a:rPr lang="vi-VN" b="1" dirty="0">
                <a:solidFill>
                  <a:srgbClr val="333333"/>
                </a:solidFill>
                <a:latin typeface="+mj-lt"/>
              </a:rPr>
              <a:t>. Chuẩn bị</a:t>
            </a:r>
            <a:endParaRPr lang="vi-VN" dirty="0">
              <a:solidFill>
                <a:srgbClr val="333333"/>
              </a:solidFill>
              <a:latin typeface="+mj-lt"/>
            </a:endParaRPr>
          </a:p>
          <a:p>
            <a:pPr algn="just"/>
            <a:r>
              <a:rPr lang="vi-VN" dirty="0" smtClean="0">
                <a:solidFill>
                  <a:srgbClr val="333333"/>
                </a:solidFill>
                <a:latin typeface="+mj-lt"/>
              </a:rPr>
              <a:t>- </a:t>
            </a:r>
            <a:r>
              <a:rPr lang="vi-VN" dirty="0">
                <a:solidFill>
                  <a:srgbClr val="333333"/>
                </a:solidFill>
                <a:latin typeface="+mj-lt"/>
              </a:rPr>
              <a:t>Máy tính, các slide hình ảnh trình chiếu</a:t>
            </a:r>
            <a:r>
              <a:rPr lang="vi-VN" dirty="0" smtClean="0">
                <a:solidFill>
                  <a:srgbClr val="333333"/>
                </a:solidFill>
                <a:latin typeface="+mj-lt"/>
              </a:rPr>
              <a:t>.</a:t>
            </a:r>
            <a:endParaRPr lang="vi-VN" dirty="0">
              <a:solidFill>
                <a:srgbClr val="33333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6097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1849" y="61764"/>
            <a:ext cx="10479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Bé</a:t>
            </a:r>
            <a:r>
              <a:rPr lang="en-US" sz="3200" dirty="0" smtClean="0"/>
              <a:t> </a:t>
            </a:r>
            <a:r>
              <a:rPr lang="en-US" sz="3200" dirty="0" err="1" smtClean="0"/>
              <a:t>hãy</a:t>
            </a:r>
            <a:r>
              <a:rPr lang="en-US" sz="3200" dirty="0" smtClean="0"/>
              <a:t> </a:t>
            </a:r>
            <a:r>
              <a:rPr lang="en-US" sz="3200" dirty="0" err="1" smtClean="0"/>
              <a:t>sắp</a:t>
            </a:r>
            <a:r>
              <a:rPr lang="en-US" sz="3200" dirty="0" smtClean="0"/>
              <a:t> </a:t>
            </a:r>
            <a:r>
              <a:rPr lang="en-US" sz="3200" dirty="0" err="1" smtClean="0"/>
              <a:t>xếp</a:t>
            </a:r>
            <a:r>
              <a:rPr lang="en-US" sz="3200" dirty="0" smtClean="0"/>
              <a:t> </a:t>
            </a:r>
            <a:r>
              <a:rPr lang="en-US" sz="3200" dirty="0" err="1" smtClean="0"/>
              <a:t>các</a:t>
            </a:r>
            <a:r>
              <a:rPr lang="en-US" sz="3200" dirty="0" smtClean="0"/>
              <a:t> </a:t>
            </a:r>
            <a:r>
              <a:rPr lang="en-US" sz="3200" dirty="0" err="1" smtClean="0"/>
              <a:t>bức</a:t>
            </a:r>
            <a:r>
              <a:rPr lang="en-US" sz="3200" dirty="0" smtClean="0"/>
              <a:t> </a:t>
            </a:r>
            <a:r>
              <a:rPr lang="en-US" sz="3200" dirty="0" err="1" smtClean="0"/>
              <a:t>tranh</a:t>
            </a:r>
            <a:r>
              <a:rPr lang="en-US" sz="3200" dirty="0" smtClean="0"/>
              <a:t> </a:t>
            </a:r>
            <a:r>
              <a:rPr lang="en-US" sz="3200" dirty="0" err="1" smtClean="0"/>
              <a:t>theo</a:t>
            </a:r>
            <a:r>
              <a:rPr lang="en-US" sz="3200" dirty="0" smtClean="0"/>
              <a:t> </a:t>
            </a:r>
            <a:r>
              <a:rPr lang="en-US" sz="3200" dirty="0" err="1" smtClean="0"/>
              <a:t>thứ</a:t>
            </a:r>
            <a:r>
              <a:rPr lang="en-US" sz="3200" dirty="0" smtClean="0"/>
              <a:t> </a:t>
            </a:r>
            <a:r>
              <a:rPr lang="en-US" sz="3200" dirty="0" err="1" smtClean="0"/>
              <a:t>tự</a:t>
            </a:r>
            <a:r>
              <a:rPr lang="en-US" sz="3200" dirty="0" smtClean="0"/>
              <a:t> </a:t>
            </a:r>
            <a:r>
              <a:rPr lang="en-US" sz="3200" dirty="0" err="1" smtClean="0"/>
              <a:t>các</a:t>
            </a:r>
            <a:r>
              <a:rPr lang="en-US" sz="3200" dirty="0" smtClean="0"/>
              <a:t> </a:t>
            </a:r>
            <a:r>
              <a:rPr lang="en-US" sz="3200" dirty="0" err="1" smtClean="0"/>
              <a:t>buổi</a:t>
            </a:r>
            <a:r>
              <a:rPr lang="en-US" sz="3200" dirty="0" smtClean="0"/>
              <a:t> </a:t>
            </a:r>
            <a:r>
              <a:rPr lang="en-US" sz="3200" dirty="0" err="1" smtClean="0"/>
              <a:t>trong</a:t>
            </a:r>
            <a:r>
              <a:rPr lang="en-US" sz="3200" dirty="0" smtClean="0"/>
              <a:t> </a:t>
            </a:r>
            <a:r>
              <a:rPr lang="en-US" sz="3200" dirty="0" err="1" smtClean="0"/>
              <a:t>ngày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388885" y="1755227"/>
            <a:ext cx="2291254" cy="204951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379078" y="1755227"/>
            <a:ext cx="2291254" cy="204951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369271" y="1755227"/>
            <a:ext cx="2291254" cy="204951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359464" y="1755227"/>
            <a:ext cx="2291254" cy="204951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103586" y="650171"/>
            <a:ext cx="69762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75891" y="576166"/>
            <a:ext cx="69762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48196" y="576165"/>
            <a:ext cx="69762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337576" y="539164"/>
            <a:ext cx="69762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1874" y="4263060"/>
            <a:ext cx="2319856" cy="205314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82" y="4263060"/>
            <a:ext cx="2319857" cy="204001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5270" y="4276189"/>
            <a:ext cx="2291255" cy="20400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7873" y="4303293"/>
            <a:ext cx="2291254" cy="204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945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0.24779 -0.3641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-1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-0.24323 -0.3648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61" y="-1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85185E-6 L 0.24297 -0.3703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48" y="-1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-0.2513 -0.3673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65" y="-1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28640" y="1905506"/>
            <a:ext cx="7274726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Relaxed"/>
              <a:lightRig rig="threePt" dir="t"/>
            </a:scene3d>
          </a:bodyPr>
          <a:lstStyle/>
          <a:p>
            <a:pPr algn="ctr"/>
            <a:r>
              <a:rPr lang="en-US" sz="9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Cảm</a:t>
            </a:r>
            <a:r>
              <a:rPr lang="en-US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9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ơn</a:t>
            </a:r>
            <a:r>
              <a:rPr lang="en-US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9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và</a:t>
            </a:r>
            <a:r>
              <a:rPr lang="en-US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9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hẹn</a:t>
            </a:r>
            <a:r>
              <a:rPr lang="en-US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9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gặp</a:t>
            </a:r>
            <a:r>
              <a:rPr lang="en-US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9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lại</a:t>
            </a:r>
            <a:r>
              <a:rPr lang="en-US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</a:t>
            </a:r>
            <a:endParaRPr lang="en-US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977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68"/>
            <a:ext cx="12192000" cy="686126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36553" y="2389266"/>
            <a:ext cx="892911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Nhận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biết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các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buổi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trong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ngày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:</a:t>
            </a:r>
          </a:p>
          <a:p>
            <a:pPr algn="ctr"/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Sáng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,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trưa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,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chiều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,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tối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191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636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21255" y="0"/>
            <a:ext cx="25747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</a:rPr>
              <a:t>Buổi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sáng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10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564" y="1295399"/>
            <a:ext cx="3171498" cy="31714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828" y="3683547"/>
            <a:ext cx="2753606" cy="21762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828" y="473129"/>
            <a:ext cx="2595070" cy="259507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3567" y="0"/>
            <a:ext cx="3326866" cy="20145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88888" y="2277090"/>
            <a:ext cx="3067707" cy="281291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76313" y="4466897"/>
            <a:ext cx="2984223" cy="225551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227061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396" y="903889"/>
            <a:ext cx="6325724" cy="50449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6316" y="0"/>
            <a:ext cx="4269993" cy="28262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3302" y="3089526"/>
            <a:ext cx="3276436" cy="330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787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062" y="204394"/>
            <a:ext cx="4357810" cy="305517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878" y="3510129"/>
            <a:ext cx="4234178" cy="317154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2986" y="2934875"/>
            <a:ext cx="4167003" cy="277295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057" y="-137340"/>
            <a:ext cx="2548217" cy="26501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786" y="4270786"/>
            <a:ext cx="2587214" cy="258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46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82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02262" y="0"/>
            <a:ext cx="23262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FF00"/>
                </a:solidFill>
              </a:rPr>
              <a:t>Buổi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trưa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endParaRPr lang="en-US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977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888" y="0"/>
            <a:ext cx="3293022" cy="34737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778" y="72902"/>
            <a:ext cx="4361793" cy="340083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9209" y="3358123"/>
            <a:ext cx="4355094" cy="315084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859" y="4366390"/>
            <a:ext cx="1971348" cy="19713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181" y="3799490"/>
            <a:ext cx="2538248" cy="253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523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</TotalTime>
  <Words>244</Words>
  <Application>Microsoft Office PowerPoint</Application>
  <PresentationFormat>Widescreen</PresentationFormat>
  <Paragraphs>43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Techsi.vn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Techsi.vn</cp:lastModifiedBy>
  <cp:revision>20</cp:revision>
  <dcterms:created xsi:type="dcterms:W3CDTF">2022-07-26T08:52:36Z</dcterms:created>
  <dcterms:modified xsi:type="dcterms:W3CDTF">2024-04-17T08:25:43Z</dcterms:modified>
</cp:coreProperties>
</file>