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F9F-C1EC-45D4-A2B7-5DD94833668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C-DEE0-4F65-A265-BD698DDA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F9F-C1EC-45D4-A2B7-5DD94833668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C-DEE0-4F65-A265-BD698DDA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0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F9F-C1EC-45D4-A2B7-5DD94833668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C-DEE0-4F65-A265-BD698DDA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1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F9F-C1EC-45D4-A2B7-5DD94833668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C-DEE0-4F65-A265-BD698DDA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F9F-C1EC-45D4-A2B7-5DD94833668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C-DEE0-4F65-A265-BD698DDA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F9F-C1EC-45D4-A2B7-5DD94833668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C-DEE0-4F65-A265-BD698DDA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F9F-C1EC-45D4-A2B7-5DD94833668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C-DEE0-4F65-A265-BD698DDA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2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F9F-C1EC-45D4-A2B7-5DD94833668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C-DEE0-4F65-A265-BD698DDA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9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F9F-C1EC-45D4-A2B7-5DD94833668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C-DEE0-4F65-A265-BD698DDA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2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F9F-C1EC-45D4-A2B7-5DD94833668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C-DEE0-4F65-A265-BD698DDA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4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F9F-C1EC-45D4-A2B7-5DD94833668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5D7C-DEE0-4F65-A265-BD698DDA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3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AF9F-C1EC-45D4-A2B7-5DD94833668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25D7C-DEE0-4F65-A265-BD698DDA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042" y="-255373"/>
            <a:ext cx="12257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5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091" y="0"/>
            <a:ext cx="12364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4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</cp:revision>
  <dcterms:created xsi:type="dcterms:W3CDTF">2024-04-11T14:38:09Z</dcterms:created>
  <dcterms:modified xsi:type="dcterms:W3CDTF">2024-04-11T14:53:03Z</dcterms:modified>
</cp:coreProperties>
</file>