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0" r:id="rId7"/>
    <p:sldId id="267" r:id="rId8"/>
    <p:sldId id="261" r:id="rId9"/>
    <p:sldId id="269" r:id="rId10"/>
    <p:sldId id="262" r:id="rId11"/>
    <p:sldId id="270" r:id="rId12"/>
    <p:sldId id="272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40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7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4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4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1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9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7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4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6" y="0"/>
            <a:ext cx="12191999" cy="7047571"/>
          </a:xfrm>
          <a:prstGeom prst="rect">
            <a:avLst/>
          </a:prstGeom>
        </p:spPr>
      </p:pic>
      <p:sp>
        <p:nvSpPr>
          <p:cNvPr id="4" name="Text Box 6"/>
          <p:cNvSpPr txBox="1"/>
          <p:nvPr/>
        </p:nvSpPr>
        <p:spPr>
          <a:xfrm>
            <a:off x="3490332" y="966820"/>
            <a:ext cx="567597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 smtClean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PHÒNG GIÁO DỤC ĐÀO TẠO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 smtClean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TRƯỜNG MẦM NON CỰ KHỐI</a:t>
            </a:r>
            <a:endParaRPr lang="en-US" altLang="vi-VN" sz="1800" b="1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347" y="1735113"/>
            <a:ext cx="5976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GIÁO ÁN</a:t>
            </a:r>
          </a:p>
          <a:p>
            <a:pPr algn="ctr"/>
            <a:r>
              <a:rPr lang="en-US" sz="36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519" y="3175624"/>
            <a:ext cx="9260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5-6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(MGL)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Phạm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Huệ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Trúc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Quỳnh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2023- 2024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10" y="0"/>
            <a:ext cx="12102789" cy="6545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0311" y="2430966"/>
            <a:ext cx="8452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</a:rPr>
              <a:t>Hoạt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</a:rPr>
              <a:t>động</a:t>
            </a:r>
            <a:r>
              <a:rPr lang="en-US" sz="6600" b="1" dirty="0" smtClean="0">
                <a:solidFill>
                  <a:srgbClr val="002060"/>
                </a:solidFill>
              </a:rPr>
              <a:t> 3: </a:t>
            </a:r>
          </a:p>
          <a:p>
            <a:pPr algn="ctr"/>
            <a:r>
              <a:rPr lang="en-US" sz="6600" b="1" dirty="0" err="1" smtClean="0">
                <a:solidFill>
                  <a:srgbClr val="002060"/>
                </a:solidFill>
              </a:rPr>
              <a:t>Bé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</a:rPr>
              <a:t>tập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</a:rPr>
              <a:t>làm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</a:rPr>
              <a:t>bánh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</a:rPr>
              <a:t>trôi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125283" y="2288032"/>
            <a:ext cx="3063722" cy="4411579"/>
            <a:chOff x="12110783" y="1671077"/>
            <a:chExt cx="3063722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12110783" y="1671077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22491" y="440537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8262" y="2557132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9202303" y="2236491"/>
            <a:ext cx="2867253" cy="4411579"/>
            <a:chOff x="15219452" y="1619536"/>
            <a:chExt cx="2867253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15219452" y="1619536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2333" y="2984005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5447645" y="5064947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784" y="2156450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70739" y="2156997"/>
            <a:ext cx="2883120" cy="4411579"/>
            <a:chOff x="3239954" y="1356686"/>
            <a:chExt cx="2883120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262233" y="1356686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dẹt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vê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5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9815" y="2977376"/>
            <a:ext cx="8140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59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9902" y="1929161"/>
            <a:ext cx="460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MỤC ĐÍCH YÊU CẦU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049" y="2486722"/>
            <a:ext cx="7159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1. Kiến thức:</a:t>
            </a:r>
            <a:endParaRPr lang="vi-VN" dirty="0"/>
          </a:p>
          <a:p>
            <a:r>
              <a:rPr lang="vi-VN" dirty="0"/>
              <a:t>- Trẻ biết ngày tết hàn thực  có bánh trôi, bánh chay</a:t>
            </a:r>
          </a:p>
          <a:p>
            <a:r>
              <a:rPr lang="vi-VN" dirty="0"/>
              <a:t>- Thông qua hoạt động trẻ hiểu bánh trôi, bánh chay là món ăn truyền thống của dân tộc Việt Nam</a:t>
            </a:r>
          </a:p>
          <a:p>
            <a:r>
              <a:rPr lang="vi-VN" dirty="0"/>
              <a:t>- Trẻ có cảm hứng với văn hóa truyền thống của dân tộc,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dirty="0"/>
              <a:t> </a:t>
            </a:r>
          </a:p>
          <a:p>
            <a:r>
              <a:rPr lang="vi-VN" b="1" dirty="0"/>
              <a:t>- </a:t>
            </a:r>
            <a:r>
              <a:rPr lang="vi-VN" dirty="0"/>
              <a:t>Rèn khả năng tập trung, chú ý qua đó phát triển ngôn ngữ cho trẻ.</a:t>
            </a:r>
          </a:p>
          <a:p>
            <a:r>
              <a:rPr lang="vi-VN" dirty="0"/>
              <a:t>- Trẻ biết ngày 3/3 tết hàn thực</a:t>
            </a:r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dirty="0"/>
              <a:t>- Trẻ yêu thích hoạt động trải nghiệm bánh trôi, bánh chay.</a:t>
            </a:r>
          </a:p>
          <a:p>
            <a:r>
              <a:rPr lang="vi-VN" dirty="0"/>
              <a:t>- Trẻ cảm thấy vui vẻ, hào hứng khi được nặn bánh và ăn bánh</a:t>
            </a:r>
          </a:p>
          <a:p>
            <a:r>
              <a:rPr lang="vi-VN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515428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532397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745086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2448" y="888668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7649" y="84078"/>
            <a:ext cx="663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</a:rPr>
              <a:t> 1 : </a:t>
            </a:r>
            <a:r>
              <a:rPr lang="en-US" sz="2400" b="1" dirty="0" err="1" smtClean="0">
                <a:solidFill>
                  <a:srgbClr val="0070C0"/>
                </a:solidFill>
              </a:rPr>
              <a:t>Tìm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hiểu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trôi</a:t>
            </a:r>
            <a:r>
              <a:rPr lang="en-US" sz="2400" b="1" dirty="0" smtClean="0">
                <a:solidFill>
                  <a:srgbClr val="0070C0"/>
                </a:solidFill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chay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85" y="370357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9829" y="4753163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9" y="345688"/>
            <a:ext cx="5462854" cy="44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5484" y="2141034"/>
            <a:ext cx="7092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</a:rPr>
              <a:t>Hoạt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động</a:t>
            </a:r>
            <a:r>
              <a:rPr lang="en-US" sz="4400" dirty="0" smtClean="0">
                <a:solidFill>
                  <a:srgbClr val="0070C0"/>
                </a:solidFill>
              </a:rPr>
              <a:t> 2: </a:t>
            </a:r>
            <a:r>
              <a:rPr lang="en-US" sz="4400" dirty="0" err="1" smtClean="0">
                <a:solidFill>
                  <a:srgbClr val="0070C0"/>
                </a:solidFill>
              </a:rPr>
              <a:t>ôn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luyện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củng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cố</a:t>
            </a:r>
            <a:endParaRPr lang="en-US" sz="4400" dirty="0" smtClean="0">
              <a:solidFill>
                <a:srgbClr val="0070C0"/>
              </a:solidFill>
            </a:endParaRPr>
          </a:p>
          <a:p>
            <a:r>
              <a:rPr lang="en-US" sz="4400" dirty="0" err="1" smtClean="0">
                <a:solidFill>
                  <a:srgbClr val="0070C0"/>
                </a:solidFill>
              </a:rPr>
              <a:t>Trò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chơi</a:t>
            </a:r>
            <a:r>
              <a:rPr lang="en-US" sz="4400" dirty="0" smtClean="0">
                <a:solidFill>
                  <a:srgbClr val="0070C0"/>
                </a:solidFill>
              </a:rPr>
              <a:t> 1: Ai </a:t>
            </a:r>
            <a:r>
              <a:rPr lang="en-US" sz="4400" dirty="0" err="1" smtClean="0">
                <a:solidFill>
                  <a:srgbClr val="0070C0"/>
                </a:solidFill>
              </a:rPr>
              <a:t>nhanh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nhất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thịt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553</TotalTime>
  <Words>623</Words>
  <Application>Microsoft Office PowerPoint</Application>
  <PresentationFormat>Widescreen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18</cp:revision>
  <dcterms:created xsi:type="dcterms:W3CDTF">2024-04-01T08:16:48Z</dcterms:created>
  <dcterms:modified xsi:type="dcterms:W3CDTF">2024-04-11T09:54:53Z</dcterms:modified>
</cp:coreProperties>
</file>