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5"/>
  </p:notesMasterIdLst>
  <p:sldIdLst>
    <p:sldId id="256" r:id="rId2"/>
    <p:sldId id="257" r:id="rId3"/>
    <p:sldId id="258" r:id="rId4"/>
    <p:sldId id="259" r:id="rId5"/>
    <p:sldId id="260" r:id="rId6"/>
    <p:sldId id="261" r:id="rId7"/>
    <p:sldId id="271" r:id="rId8"/>
    <p:sldId id="262" r:id="rId9"/>
    <p:sldId id="264" r:id="rId10"/>
    <p:sldId id="266" r:id="rId11"/>
    <p:sldId id="267" r:id="rId12"/>
    <p:sldId id="268" r:id="rId13"/>
    <p:sldId id="270" r:id="rId14"/>
  </p:sldIdLst>
  <p:sldSz cx="18288000" cy="10287000"/>
  <p:notesSz cx="6858000" cy="9144000"/>
  <p:embeddedFontLst>
    <p:embeddedFont>
      <p:font typeface="Sitka Banner" pitchFamily="2" charset="0"/>
      <p:regular r:id="rId16"/>
      <p:bold r:id="rId17"/>
      <p:italic r:id="rId18"/>
      <p:boldItalic r:id="rId19"/>
    </p:embeddedFont>
    <p:embeddedFont>
      <p:font typeface="Calibri" panose="020F0502020204030204" pitchFamily="34" charset="0"/>
      <p:regular r:id="rId20"/>
      <p:bold r:id="rId21"/>
      <p:italic r:id="rId22"/>
      <p:boldItalic r:id="rId23"/>
    </p:embeddedFont>
    <p:embeddedFont>
      <p:font typeface="DejaVu Serif Bold" panose="020B0604020202020204" charset="0"/>
      <p:regular r:id="rId2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7" d="100"/>
          <a:sy n="57" d="100"/>
        </p:scale>
        <p:origin x="744" y="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9.fntdata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8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7.fntdata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05AFE2-74E2-4727-9D74-CFD902F15323}" type="datetimeFigureOut">
              <a:rPr lang="en-US" smtClean="0"/>
              <a:t>10/31/2024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CE2EA5-F66F-491D-9D5A-196A3F3CC5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07636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CE2EA5-F66F-491D-9D5A-196A3F3CC50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88896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CE2EA5-F66F-491D-9D5A-196A3F3CC50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87426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7" Type="http://schemas.openxmlformats.org/officeDocument/2006/relationships/image" Target="../media/image14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20.sv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4175" y="-6954061"/>
            <a:ext cx="18288000" cy="17241061"/>
          </a:xfrm>
          <a:custGeom>
            <a:avLst/>
            <a:gdLst/>
            <a:ahLst/>
            <a:cxnLst/>
            <a:rect l="l" t="t" r="r" b="b"/>
            <a:pathLst>
              <a:path w="18477311" h="18422161">
                <a:moveTo>
                  <a:pt x="0" y="0"/>
                </a:moveTo>
                <a:lnTo>
                  <a:pt x="18477311" y="0"/>
                </a:lnTo>
                <a:lnTo>
                  <a:pt x="18477311" y="18422161"/>
                </a:lnTo>
                <a:lnTo>
                  <a:pt x="0" y="1842216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801" r="-801" b="-3191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3048000" y="1250924"/>
            <a:ext cx="2438400" cy="2006302"/>
          </a:xfrm>
          <a:custGeom>
            <a:avLst/>
            <a:gdLst/>
            <a:ahLst/>
            <a:cxnLst/>
            <a:rect l="l" t="t" r="r" b="b"/>
            <a:pathLst>
              <a:path w="1873061" h="1873061">
                <a:moveTo>
                  <a:pt x="0" y="0"/>
                </a:moveTo>
                <a:lnTo>
                  <a:pt x="1873062" y="0"/>
                </a:lnTo>
                <a:lnTo>
                  <a:pt x="1873062" y="1873062"/>
                </a:lnTo>
                <a:lnTo>
                  <a:pt x="0" y="187306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1123355" y="829345"/>
            <a:ext cx="16840200" cy="577081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8959"/>
              </a:lnSpc>
              <a:spcBef>
                <a:spcPct val="0"/>
              </a:spcBef>
            </a:pPr>
            <a:endParaRPr lang="en-US" sz="6399" b="1" dirty="0" smtClean="0">
              <a:solidFill>
                <a:srgbClr val="FF3131"/>
              </a:solidFill>
              <a:latin typeface="Times New Roman" panose="02020603050405020304" pitchFamily="18" charset="0"/>
              <a:ea typeface="DejaVu Serif Bold"/>
              <a:cs typeface="Times New Roman" panose="02020603050405020304" pitchFamily="18" charset="0"/>
              <a:sym typeface="DejaVu Serif Bold"/>
            </a:endParaRPr>
          </a:p>
          <a:p>
            <a:pPr algn="ctr">
              <a:lnSpc>
                <a:spcPts val="8959"/>
              </a:lnSpc>
              <a:spcBef>
                <a:spcPct val="0"/>
              </a:spcBef>
            </a:pPr>
            <a:endParaRPr lang="en-US" sz="6399" b="1" u="sng" dirty="0" smtClean="0">
              <a:solidFill>
                <a:srgbClr val="FF3131"/>
              </a:solidFill>
              <a:latin typeface="Times New Roman" panose="02020603050405020304" pitchFamily="18" charset="0"/>
              <a:ea typeface="DejaVu Serif Bold"/>
              <a:cs typeface="Times New Roman" panose="02020603050405020304" pitchFamily="18" charset="0"/>
              <a:sym typeface="DejaVu Serif Bold"/>
            </a:endParaRPr>
          </a:p>
          <a:p>
            <a:pPr algn="ctr">
              <a:lnSpc>
                <a:spcPts val="8959"/>
              </a:lnSpc>
              <a:spcBef>
                <a:spcPct val="0"/>
              </a:spcBef>
            </a:pPr>
            <a:endParaRPr lang="en-US" sz="6399" b="1" dirty="0">
              <a:solidFill>
                <a:srgbClr val="FF3131"/>
              </a:solidFill>
              <a:latin typeface="Times New Roman" panose="02020603050405020304" pitchFamily="18" charset="0"/>
              <a:ea typeface="DejaVu Serif Bold"/>
              <a:cs typeface="Times New Roman" panose="02020603050405020304" pitchFamily="18" charset="0"/>
              <a:sym typeface="DejaVu Serif Bold"/>
            </a:endParaRPr>
          </a:p>
          <a:p>
            <a:pPr algn="ctr">
              <a:lnSpc>
                <a:spcPts val="8959"/>
              </a:lnSpc>
              <a:spcBef>
                <a:spcPct val="0"/>
              </a:spcBef>
            </a:pPr>
            <a:r>
              <a:rPr lang="en-US" sz="6000" b="1" dirty="0" smtClean="0">
                <a:solidFill>
                  <a:srgbClr val="FF3131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LĨNH </a:t>
            </a:r>
            <a:r>
              <a:rPr lang="en-US" sz="6000" b="1" dirty="0">
                <a:solidFill>
                  <a:srgbClr val="FF3131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VỰC PHÁT TRIỂN NGÔN </a:t>
            </a:r>
            <a:r>
              <a:rPr lang="en-US" sz="6000" b="1" dirty="0" smtClean="0">
                <a:solidFill>
                  <a:srgbClr val="FF3131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NGỮ</a:t>
            </a:r>
          </a:p>
          <a:p>
            <a:pPr algn="ctr">
              <a:lnSpc>
                <a:spcPts val="8959"/>
              </a:lnSpc>
              <a:spcBef>
                <a:spcPct val="0"/>
              </a:spcBef>
            </a:pPr>
            <a:endParaRPr lang="en-US" sz="6000" b="1" dirty="0">
              <a:solidFill>
                <a:srgbClr val="FF3131"/>
              </a:solidFill>
              <a:latin typeface="Times New Roman" panose="02020603050405020304" pitchFamily="18" charset="0"/>
              <a:ea typeface="DejaVu Serif Bold"/>
              <a:cs typeface="Times New Roman" panose="02020603050405020304" pitchFamily="18" charset="0"/>
              <a:sym typeface="DejaVu Serif Bold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1579693" y="4935234"/>
            <a:ext cx="15256964" cy="50013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459"/>
              </a:lnSpc>
              <a:spcBef>
                <a:spcPct val="0"/>
              </a:spcBef>
            </a:pPr>
            <a:endParaRPr lang="en-US" sz="5400" b="1" dirty="0" smtClean="0">
              <a:solidFill>
                <a:srgbClr val="5E17EB"/>
              </a:solidFill>
              <a:latin typeface="Times New Roman" panose="02020603050405020304" pitchFamily="18" charset="0"/>
              <a:ea typeface="DejaVu Serif Bold"/>
              <a:cs typeface="Times New Roman" panose="02020603050405020304" pitchFamily="18" charset="0"/>
              <a:sym typeface="DejaVu Serif Bold"/>
            </a:endParaRPr>
          </a:p>
          <a:p>
            <a:pPr algn="ctr">
              <a:lnSpc>
                <a:spcPts val="6459"/>
              </a:lnSpc>
              <a:spcBef>
                <a:spcPct val="0"/>
              </a:spcBef>
            </a:pPr>
            <a:r>
              <a:rPr lang="en-US" sz="4800" b="1" dirty="0" err="1" smtClean="0">
                <a:solidFill>
                  <a:srgbClr val="5E17EB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Thơ</a:t>
            </a:r>
            <a:r>
              <a:rPr lang="en-US" sz="4800" b="1" dirty="0">
                <a:solidFill>
                  <a:srgbClr val="5E17EB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: </a:t>
            </a:r>
            <a:r>
              <a:rPr lang="en-US" sz="4800" b="1" dirty="0" err="1">
                <a:solidFill>
                  <a:srgbClr val="5E17EB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Mèo</a:t>
            </a:r>
            <a:r>
              <a:rPr lang="en-US" sz="4800" b="1" dirty="0">
                <a:solidFill>
                  <a:srgbClr val="5E17EB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4800" b="1" dirty="0" err="1">
                <a:solidFill>
                  <a:srgbClr val="5E17EB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đi</a:t>
            </a:r>
            <a:r>
              <a:rPr lang="en-US" sz="4800" b="1" dirty="0">
                <a:solidFill>
                  <a:srgbClr val="5E17EB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4800" b="1" dirty="0" err="1">
                <a:solidFill>
                  <a:srgbClr val="5E17EB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câu</a:t>
            </a:r>
            <a:r>
              <a:rPr lang="en-US" sz="4800" b="1" dirty="0">
                <a:solidFill>
                  <a:srgbClr val="5E17EB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4800" b="1" dirty="0" err="1">
                <a:solidFill>
                  <a:srgbClr val="5E17EB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cá</a:t>
            </a:r>
            <a:r>
              <a:rPr lang="en-US" sz="4800" b="1" dirty="0">
                <a:solidFill>
                  <a:srgbClr val="5E17EB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- </a:t>
            </a:r>
            <a:r>
              <a:rPr lang="en-US" sz="4800" b="1" dirty="0" err="1">
                <a:solidFill>
                  <a:srgbClr val="5E17EB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tác</a:t>
            </a:r>
            <a:r>
              <a:rPr lang="en-US" sz="4800" b="1" dirty="0">
                <a:solidFill>
                  <a:srgbClr val="5E17EB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4800" b="1" dirty="0" err="1">
                <a:solidFill>
                  <a:srgbClr val="5E17EB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giả</a:t>
            </a:r>
            <a:r>
              <a:rPr lang="en-US" sz="4800" b="1" dirty="0">
                <a:solidFill>
                  <a:srgbClr val="5E17EB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Thái Hoàng Linh</a:t>
            </a:r>
          </a:p>
          <a:p>
            <a:pPr algn="ctr">
              <a:lnSpc>
                <a:spcPts val="6459"/>
              </a:lnSpc>
              <a:spcBef>
                <a:spcPct val="0"/>
              </a:spcBef>
            </a:pPr>
            <a:r>
              <a:rPr lang="en-US" sz="4800" b="1" dirty="0" err="1">
                <a:solidFill>
                  <a:srgbClr val="5E17EB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Lứa</a:t>
            </a:r>
            <a:r>
              <a:rPr lang="en-US" sz="4800" b="1" dirty="0">
                <a:solidFill>
                  <a:srgbClr val="5E17EB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4800" b="1" dirty="0" err="1">
                <a:solidFill>
                  <a:srgbClr val="5E17EB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tuổi</a:t>
            </a:r>
            <a:r>
              <a:rPr lang="en-US" sz="4800" b="1" dirty="0">
                <a:solidFill>
                  <a:srgbClr val="5E17EB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: </a:t>
            </a:r>
            <a:r>
              <a:rPr lang="en-US" sz="4800" b="1" dirty="0" err="1">
                <a:solidFill>
                  <a:srgbClr val="5E17EB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Mẫu</a:t>
            </a:r>
            <a:r>
              <a:rPr lang="en-US" sz="4800" b="1" dirty="0">
                <a:solidFill>
                  <a:srgbClr val="5E17EB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4800" b="1" dirty="0" err="1">
                <a:solidFill>
                  <a:srgbClr val="5E17EB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giáo</a:t>
            </a:r>
            <a:r>
              <a:rPr lang="en-US" sz="4800" b="1" dirty="0">
                <a:solidFill>
                  <a:srgbClr val="5E17EB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4800" b="1" dirty="0" err="1">
                <a:solidFill>
                  <a:srgbClr val="5E17EB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lớn</a:t>
            </a:r>
            <a:r>
              <a:rPr lang="en-US" sz="4800" b="1" dirty="0">
                <a:solidFill>
                  <a:srgbClr val="5E17EB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( 5 - 6 </a:t>
            </a:r>
            <a:r>
              <a:rPr lang="en-US" sz="4800" b="1" dirty="0" err="1">
                <a:solidFill>
                  <a:srgbClr val="5E17EB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tuổi</a:t>
            </a:r>
            <a:r>
              <a:rPr lang="en-US" sz="4800" b="1" dirty="0">
                <a:solidFill>
                  <a:srgbClr val="5E17EB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)</a:t>
            </a:r>
          </a:p>
          <a:p>
            <a:pPr algn="ctr">
              <a:lnSpc>
                <a:spcPts val="6459"/>
              </a:lnSpc>
              <a:spcBef>
                <a:spcPct val="0"/>
              </a:spcBef>
            </a:pPr>
            <a:r>
              <a:rPr lang="en-US" sz="4800" b="1" dirty="0" err="1">
                <a:solidFill>
                  <a:srgbClr val="5E17EB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Số</a:t>
            </a:r>
            <a:r>
              <a:rPr lang="en-US" sz="4800" b="1" dirty="0">
                <a:solidFill>
                  <a:srgbClr val="5E17EB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4800" b="1" dirty="0" err="1">
                <a:solidFill>
                  <a:srgbClr val="5E17EB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trẻ</a:t>
            </a:r>
            <a:r>
              <a:rPr lang="en-US" sz="4800" b="1" dirty="0">
                <a:solidFill>
                  <a:srgbClr val="5E17EB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: </a:t>
            </a:r>
            <a:r>
              <a:rPr lang="en-US" sz="4800" b="1" dirty="0" smtClean="0">
                <a:solidFill>
                  <a:srgbClr val="5E17EB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22-25 </a:t>
            </a:r>
            <a:r>
              <a:rPr lang="en-US" sz="4800" b="1" dirty="0" err="1">
                <a:solidFill>
                  <a:srgbClr val="5E17EB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trẻ</a:t>
            </a:r>
            <a:endParaRPr lang="en-US" sz="4800" b="1" dirty="0">
              <a:solidFill>
                <a:srgbClr val="5E17EB"/>
              </a:solidFill>
              <a:latin typeface="Times New Roman" panose="02020603050405020304" pitchFamily="18" charset="0"/>
              <a:ea typeface="DejaVu Serif Bold"/>
              <a:cs typeface="Times New Roman" panose="02020603050405020304" pitchFamily="18" charset="0"/>
              <a:sym typeface="DejaVu Serif Bold"/>
            </a:endParaRPr>
          </a:p>
          <a:p>
            <a:pPr algn="ctr">
              <a:lnSpc>
                <a:spcPts val="6459"/>
              </a:lnSpc>
              <a:spcBef>
                <a:spcPct val="0"/>
              </a:spcBef>
            </a:pPr>
            <a:r>
              <a:rPr lang="en-US" sz="4800" b="1" dirty="0" err="1">
                <a:solidFill>
                  <a:srgbClr val="5E17EB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Giáo</a:t>
            </a:r>
            <a:r>
              <a:rPr lang="en-US" sz="4800" b="1" dirty="0">
                <a:solidFill>
                  <a:srgbClr val="5E17EB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4800" b="1" dirty="0" err="1">
                <a:solidFill>
                  <a:srgbClr val="5E17EB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viên</a:t>
            </a:r>
            <a:r>
              <a:rPr lang="en-US" sz="4800" b="1" dirty="0">
                <a:solidFill>
                  <a:srgbClr val="5E17EB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: </a:t>
            </a:r>
            <a:r>
              <a:rPr lang="en-US" sz="4800" b="1" dirty="0" err="1">
                <a:solidFill>
                  <a:srgbClr val="5E17EB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Thẩm</a:t>
            </a:r>
            <a:r>
              <a:rPr lang="en-US" sz="4800" b="1" dirty="0">
                <a:solidFill>
                  <a:srgbClr val="5E17EB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4800" b="1" dirty="0" err="1">
                <a:solidFill>
                  <a:srgbClr val="5E17EB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Thị</a:t>
            </a:r>
            <a:r>
              <a:rPr lang="en-US" sz="4800" b="1" dirty="0">
                <a:solidFill>
                  <a:srgbClr val="5E17EB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4800" b="1" dirty="0" smtClean="0">
                <a:solidFill>
                  <a:srgbClr val="5E17EB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Mai </a:t>
            </a:r>
            <a:r>
              <a:rPr lang="en-US" sz="4800" b="1" dirty="0" err="1" smtClean="0">
                <a:solidFill>
                  <a:srgbClr val="5E17EB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Phương</a:t>
            </a:r>
            <a:r>
              <a:rPr lang="en-US" sz="4800" b="1" dirty="0" smtClean="0">
                <a:solidFill>
                  <a:srgbClr val="5E17EB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endParaRPr lang="en-US" sz="4000" dirty="0" smtClean="0">
              <a:solidFill>
                <a:srgbClr val="000000"/>
              </a:solidFill>
              <a:latin typeface="Times New Roman" panose="02020603050405020304" pitchFamily="18" charset="0"/>
              <a:ea typeface="DejaVu Serif Bold"/>
              <a:cs typeface="Times New Roman" panose="02020603050405020304" pitchFamily="18" charset="0"/>
              <a:sym typeface="DejaVu Serif Bold"/>
            </a:endParaRPr>
          </a:p>
          <a:p>
            <a:pPr algn="ctr">
              <a:lnSpc>
                <a:spcPts val="6459"/>
              </a:lnSpc>
              <a:spcBef>
                <a:spcPct val="0"/>
              </a:spcBef>
            </a:pPr>
            <a:r>
              <a:rPr lang="en-US" sz="40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Năm</a:t>
            </a:r>
            <a:r>
              <a:rPr lang="en-US" sz="40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học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: </a:t>
            </a:r>
            <a:r>
              <a:rPr lang="en-US" sz="40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2024 - 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2025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828800" y="231743"/>
            <a:ext cx="15678424" cy="4216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4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ỦY 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BAN NHÂN DÂN QUẬN LONG BIÊN</a:t>
            </a:r>
          </a:p>
          <a:p>
            <a:pPr algn="ctr"/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CỰ 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</a:p>
          <a:p>
            <a:pPr algn="ctr"/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266700"/>
            <a:ext cx="18288000" cy="13687289"/>
          </a:xfrm>
          <a:custGeom>
            <a:avLst/>
            <a:gdLst/>
            <a:ahLst/>
            <a:cxnLst/>
            <a:rect l="l" t="t" r="r" b="b"/>
            <a:pathLst>
              <a:path w="18288000" h="13687289">
                <a:moveTo>
                  <a:pt x="0" y="0"/>
                </a:moveTo>
                <a:lnTo>
                  <a:pt x="18288000" y="0"/>
                </a:lnTo>
                <a:lnTo>
                  <a:pt x="18288000" y="13687289"/>
                </a:lnTo>
                <a:lnTo>
                  <a:pt x="0" y="1368728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070" b="-3820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1749896" y="4686300"/>
            <a:ext cx="15412971" cy="4091169"/>
            <a:chOff x="0" y="0"/>
            <a:chExt cx="4059383" cy="107750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059383" cy="1077509"/>
            </a:xfrm>
            <a:custGeom>
              <a:avLst/>
              <a:gdLst/>
              <a:ahLst/>
              <a:cxnLst/>
              <a:rect l="l" t="t" r="r" b="b"/>
              <a:pathLst>
                <a:path w="4059383" h="1077509">
                  <a:moveTo>
                    <a:pt x="25617" y="0"/>
                  </a:moveTo>
                  <a:lnTo>
                    <a:pt x="4033766" y="0"/>
                  </a:lnTo>
                  <a:cubicBezTo>
                    <a:pt x="4047914" y="0"/>
                    <a:pt x="4059383" y="11469"/>
                    <a:pt x="4059383" y="25617"/>
                  </a:cubicBezTo>
                  <a:lnTo>
                    <a:pt x="4059383" y="1051892"/>
                  </a:lnTo>
                  <a:cubicBezTo>
                    <a:pt x="4059383" y="1066040"/>
                    <a:pt x="4047914" y="1077509"/>
                    <a:pt x="4033766" y="1077509"/>
                  </a:cubicBezTo>
                  <a:lnTo>
                    <a:pt x="25617" y="1077509"/>
                  </a:lnTo>
                  <a:cubicBezTo>
                    <a:pt x="11469" y="1077509"/>
                    <a:pt x="0" y="1066040"/>
                    <a:pt x="0" y="1051892"/>
                  </a:cubicBezTo>
                  <a:lnTo>
                    <a:pt x="0" y="25617"/>
                  </a:lnTo>
                  <a:cubicBezTo>
                    <a:pt x="0" y="11469"/>
                    <a:pt x="11469" y="0"/>
                    <a:pt x="25617" y="0"/>
                  </a:cubicBezTo>
                  <a:close/>
                </a:path>
              </a:pathLst>
            </a:custGeom>
            <a:solidFill>
              <a:srgbClr val="FBD4DE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059383" cy="111560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381326" y="3259784"/>
            <a:ext cx="17906674" cy="50511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520"/>
              </a:lnSpc>
            </a:pPr>
            <a:endParaRPr lang="en-US" sz="9657" b="1" dirty="0">
              <a:solidFill>
                <a:srgbClr val="232126"/>
              </a:solidFill>
              <a:latin typeface="Times New Roman" panose="02020603050405020304" pitchFamily="18" charset="0"/>
              <a:ea typeface="DejaVu Serif Bold"/>
              <a:cs typeface="Times New Roman" panose="02020603050405020304" pitchFamily="18" charset="0"/>
              <a:sym typeface="DejaVu Serif Bold"/>
            </a:endParaRPr>
          </a:p>
          <a:p>
            <a:pPr algn="ctr">
              <a:lnSpc>
                <a:spcPts val="13520"/>
              </a:lnSpc>
            </a:pPr>
            <a:r>
              <a:rPr lang="en-US" sz="9657" b="1" dirty="0" err="1">
                <a:solidFill>
                  <a:srgbClr val="232126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Giảng</a:t>
            </a:r>
            <a:r>
              <a:rPr lang="en-US" sz="9657" b="1" dirty="0">
                <a:solidFill>
                  <a:srgbClr val="232126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9657" b="1" dirty="0" err="1" smtClean="0">
                <a:solidFill>
                  <a:srgbClr val="232126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giải</a:t>
            </a:r>
            <a:endParaRPr lang="en-US" sz="9657" b="1" dirty="0">
              <a:solidFill>
                <a:srgbClr val="232126"/>
              </a:solidFill>
              <a:latin typeface="Times New Roman" panose="02020603050405020304" pitchFamily="18" charset="0"/>
              <a:ea typeface="DejaVu Serif Bold"/>
              <a:cs typeface="Times New Roman" panose="02020603050405020304" pitchFamily="18" charset="0"/>
              <a:sym typeface="DejaVu Serif Bold"/>
            </a:endParaRPr>
          </a:p>
          <a:p>
            <a:pPr algn="ctr">
              <a:lnSpc>
                <a:spcPts val="13520"/>
              </a:lnSpc>
            </a:pPr>
            <a:r>
              <a:rPr lang="en-US" sz="9657" b="1" dirty="0" err="1" smtClean="0">
                <a:solidFill>
                  <a:srgbClr val="00B05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Hiu</a:t>
            </a:r>
            <a:r>
              <a:rPr lang="en-US" sz="9657" b="1" dirty="0" smtClean="0">
                <a:solidFill>
                  <a:srgbClr val="00B05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9657" b="1" dirty="0" err="1" smtClean="0">
                <a:solidFill>
                  <a:srgbClr val="00B05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hiu</a:t>
            </a:r>
            <a:r>
              <a:rPr lang="en-US" sz="7977" b="1" dirty="0" smtClean="0">
                <a:solidFill>
                  <a:srgbClr val="00B05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, </a:t>
            </a:r>
            <a:r>
              <a:rPr lang="en-US" sz="7977" b="1" dirty="0" err="1" smtClean="0">
                <a:solidFill>
                  <a:srgbClr val="00B05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hớn</a:t>
            </a:r>
            <a:r>
              <a:rPr lang="en-US" sz="7977" b="1" dirty="0" smtClean="0">
                <a:solidFill>
                  <a:srgbClr val="00B05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7977" b="1" dirty="0" err="1" smtClean="0">
                <a:solidFill>
                  <a:srgbClr val="00B05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hở</a:t>
            </a:r>
            <a:r>
              <a:rPr lang="en-US" sz="7977" b="1" dirty="0" smtClean="0">
                <a:solidFill>
                  <a:srgbClr val="00B05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endParaRPr lang="en-US" sz="7977" b="1" dirty="0">
              <a:solidFill>
                <a:srgbClr val="00B050"/>
              </a:solidFill>
              <a:latin typeface="Times New Roman" panose="02020603050405020304" pitchFamily="18" charset="0"/>
              <a:ea typeface="DejaVu Serif Bold"/>
              <a:cs typeface="Times New Roman" panose="02020603050405020304" pitchFamily="18" charset="0"/>
              <a:sym typeface="DejaVu Serif Bold"/>
            </a:endParaRPr>
          </a:p>
        </p:txBody>
      </p:sp>
    </p:spTree>
  </p:cSld>
  <p:clrMapOvr>
    <a:masterClrMapping/>
  </p:clrMapOvr>
  <p:transition spd="med">
    <p:wip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457200" y="-1333500"/>
            <a:ext cx="18570310" cy="12964398"/>
          </a:xfrm>
          <a:custGeom>
            <a:avLst/>
            <a:gdLst/>
            <a:ahLst/>
            <a:cxnLst/>
            <a:rect l="l" t="t" r="r" b="b"/>
            <a:pathLst>
              <a:path w="18570310" h="12964398">
                <a:moveTo>
                  <a:pt x="0" y="0"/>
                </a:moveTo>
                <a:lnTo>
                  <a:pt x="18570310" y="0"/>
                </a:lnTo>
                <a:lnTo>
                  <a:pt x="18570310" y="12964398"/>
                </a:lnTo>
                <a:lnTo>
                  <a:pt x="0" y="1296439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4724400" y="1520029"/>
            <a:ext cx="9982200" cy="6840327"/>
            <a:chOff x="0" y="0"/>
            <a:chExt cx="3701247" cy="180156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701247" cy="1801568"/>
            </a:xfrm>
            <a:custGeom>
              <a:avLst/>
              <a:gdLst/>
              <a:ahLst/>
              <a:cxnLst/>
              <a:rect l="l" t="t" r="r" b="b"/>
              <a:pathLst>
                <a:path w="3701247" h="1801568">
                  <a:moveTo>
                    <a:pt x="28096" y="0"/>
                  </a:moveTo>
                  <a:lnTo>
                    <a:pt x="3673151" y="0"/>
                  </a:lnTo>
                  <a:cubicBezTo>
                    <a:pt x="3680602" y="0"/>
                    <a:pt x="3687749" y="2960"/>
                    <a:pt x="3693018" y="8229"/>
                  </a:cubicBezTo>
                  <a:cubicBezTo>
                    <a:pt x="3698287" y="13498"/>
                    <a:pt x="3701247" y="20644"/>
                    <a:pt x="3701247" y="28096"/>
                  </a:cubicBezTo>
                  <a:lnTo>
                    <a:pt x="3701247" y="1773472"/>
                  </a:lnTo>
                  <a:cubicBezTo>
                    <a:pt x="3701247" y="1788988"/>
                    <a:pt x="3688668" y="1801568"/>
                    <a:pt x="3673151" y="1801568"/>
                  </a:cubicBezTo>
                  <a:lnTo>
                    <a:pt x="28096" y="1801568"/>
                  </a:lnTo>
                  <a:cubicBezTo>
                    <a:pt x="12579" y="1801568"/>
                    <a:pt x="0" y="1788988"/>
                    <a:pt x="0" y="1773472"/>
                  </a:cubicBezTo>
                  <a:lnTo>
                    <a:pt x="0" y="28096"/>
                  </a:lnTo>
                  <a:cubicBezTo>
                    <a:pt x="0" y="12579"/>
                    <a:pt x="12579" y="0"/>
                    <a:pt x="28096" y="0"/>
                  </a:cubicBezTo>
                  <a:close/>
                </a:path>
              </a:pathLst>
            </a:custGeom>
            <a:solidFill>
              <a:srgbClr val="FBD4DE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3701247" cy="183966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4724400" y="1910633"/>
            <a:ext cx="9982200" cy="52065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857"/>
              </a:lnSpc>
            </a:pPr>
            <a:r>
              <a:rPr lang="en-US" sz="7755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DejaVu Serif Bold"/>
                <a:ea typeface="DejaVu Serif Bold"/>
                <a:cs typeface="DejaVu Serif Bold"/>
                <a:sym typeface="DejaVu Serif Bold"/>
              </a:rPr>
              <a:t>*</a:t>
            </a:r>
            <a:r>
              <a:rPr lang="en-US" sz="7755" b="1" dirty="0" err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Dạy</a:t>
            </a:r>
            <a:r>
              <a:rPr lang="en-US" sz="7755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7755" b="1" dirty="0" err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trẻ</a:t>
            </a:r>
            <a:r>
              <a:rPr lang="en-US" sz="7755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7755" b="1" dirty="0" err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đọc</a:t>
            </a:r>
            <a:r>
              <a:rPr lang="en-US" sz="7755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7755" b="1" dirty="0" err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thơ</a:t>
            </a:r>
            <a:r>
              <a:rPr lang="en-US" sz="7755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</a:p>
          <a:p>
            <a:pPr algn="ctr">
              <a:lnSpc>
                <a:spcPts val="9877"/>
              </a:lnSpc>
            </a:pPr>
            <a:r>
              <a:rPr lang="en-US" sz="6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Cả</a:t>
            </a:r>
            <a:r>
              <a:rPr lang="en-US" sz="6600" b="1" dirty="0">
                <a:solidFill>
                  <a:srgbClr val="00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6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lớp</a:t>
            </a:r>
            <a:r>
              <a:rPr lang="en-US" sz="6600" b="1" dirty="0">
                <a:solidFill>
                  <a:srgbClr val="00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66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đọc,Tổ</a:t>
            </a:r>
            <a:r>
              <a:rPr lang="en-US" sz="66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66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đọc</a:t>
            </a:r>
            <a:r>
              <a:rPr lang="en-US" sz="66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, </a:t>
            </a:r>
            <a:r>
              <a:rPr lang="en-US" sz="66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Nhóm</a:t>
            </a:r>
            <a:r>
              <a:rPr lang="en-US" sz="66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66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đọc</a:t>
            </a:r>
            <a:r>
              <a:rPr lang="en-US" sz="66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, </a:t>
            </a:r>
            <a:r>
              <a:rPr lang="en-US" sz="66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Cá</a:t>
            </a:r>
            <a:r>
              <a:rPr lang="en-US" sz="66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6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nhân</a:t>
            </a:r>
            <a:r>
              <a:rPr lang="en-US" sz="6600" b="1" dirty="0">
                <a:solidFill>
                  <a:srgbClr val="00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6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đọc</a:t>
            </a:r>
            <a:r>
              <a:rPr lang="en-US" sz="7055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.</a:t>
            </a:r>
          </a:p>
          <a:p>
            <a:pPr algn="ctr">
              <a:lnSpc>
                <a:spcPts val="9877"/>
              </a:lnSpc>
            </a:pPr>
            <a:r>
              <a:rPr lang="en-US" sz="7055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Đọc</a:t>
            </a:r>
            <a:r>
              <a:rPr lang="en-US" sz="7055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7055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nối</a:t>
            </a:r>
            <a:r>
              <a:rPr lang="en-US" sz="7055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7055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tiếp</a:t>
            </a:r>
            <a:r>
              <a:rPr lang="en-US" sz="7055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, </a:t>
            </a:r>
            <a:r>
              <a:rPr lang="en-US" sz="7055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Đọc</a:t>
            </a:r>
            <a:r>
              <a:rPr lang="en-US" sz="7055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to </a:t>
            </a:r>
            <a:r>
              <a:rPr lang="en-US" sz="7055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nhỏ</a:t>
            </a:r>
            <a:endParaRPr lang="en-US" sz="7055" b="1" dirty="0">
              <a:solidFill>
                <a:srgbClr val="000000"/>
              </a:solidFill>
              <a:latin typeface="Times New Roman" panose="02020603050405020304" pitchFamily="18" charset="0"/>
              <a:ea typeface="DejaVu Serif Bold"/>
              <a:cs typeface="Times New Roman" panose="02020603050405020304" pitchFamily="18" charset="0"/>
              <a:sym typeface="DejaVu Serif Bold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190500"/>
            <a:ext cx="18288000" cy="10096500"/>
          </a:xfrm>
          <a:custGeom>
            <a:avLst/>
            <a:gdLst/>
            <a:ahLst/>
            <a:cxnLst/>
            <a:rect l="l" t="t" r="r" b="b"/>
            <a:pathLst>
              <a:path w="18288000" h="12767310">
                <a:moveTo>
                  <a:pt x="0" y="0"/>
                </a:moveTo>
                <a:lnTo>
                  <a:pt x="18288000" y="0"/>
                </a:lnTo>
                <a:lnTo>
                  <a:pt x="18288000" y="12767310"/>
                </a:lnTo>
                <a:lnTo>
                  <a:pt x="0" y="1276731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3048000" y="1638301"/>
            <a:ext cx="11201400" cy="5867400"/>
            <a:chOff x="0" y="0"/>
            <a:chExt cx="4635516" cy="143564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635516" cy="1435646"/>
            </a:xfrm>
            <a:custGeom>
              <a:avLst/>
              <a:gdLst/>
              <a:ahLst/>
              <a:cxnLst/>
              <a:rect l="l" t="t" r="r" b="b"/>
              <a:pathLst>
                <a:path w="4635516" h="1435646">
                  <a:moveTo>
                    <a:pt x="22433" y="0"/>
                  </a:moveTo>
                  <a:lnTo>
                    <a:pt x="4613082" y="0"/>
                  </a:lnTo>
                  <a:cubicBezTo>
                    <a:pt x="4619032" y="0"/>
                    <a:pt x="4624738" y="2364"/>
                    <a:pt x="4628945" y="6571"/>
                  </a:cubicBezTo>
                  <a:cubicBezTo>
                    <a:pt x="4633152" y="10778"/>
                    <a:pt x="4635516" y="16484"/>
                    <a:pt x="4635516" y="22433"/>
                  </a:cubicBezTo>
                  <a:lnTo>
                    <a:pt x="4635516" y="1413212"/>
                  </a:lnTo>
                  <a:cubicBezTo>
                    <a:pt x="4635516" y="1419162"/>
                    <a:pt x="4633152" y="1424868"/>
                    <a:pt x="4628945" y="1429075"/>
                  </a:cubicBezTo>
                  <a:cubicBezTo>
                    <a:pt x="4624738" y="1433282"/>
                    <a:pt x="4619032" y="1435646"/>
                    <a:pt x="4613082" y="1435646"/>
                  </a:cubicBezTo>
                  <a:lnTo>
                    <a:pt x="22433" y="1435646"/>
                  </a:lnTo>
                  <a:cubicBezTo>
                    <a:pt x="16484" y="1435646"/>
                    <a:pt x="10778" y="1433282"/>
                    <a:pt x="6571" y="1429075"/>
                  </a:cubicBezTo>
                  <a:cubicBezTo>
                    <a:pt x="2364" y="1424868"/>
                    <a:pt x="0" y="1419162"/>
                    <a:pt x="0" y="1413212"/>
                  </a:cubicBezTo>
                  <a:lnTo>
                    <a:pt x="0" y="22433"/>
                  </a:lnTo>
                  <a:cubicBezTo>
                    <a:pt x="0" y="16484"/>
                    <a:pt x="2364" y="10778"/>
                    <a:pt x="6571" y="6571"/>
                  </a:cubicBezTo>
                  <a:cubicBezTo>
                    <a:pt x="10778" y="2364"/>
                    <a:pt x="16484" y="0"/>
                    <a:pt x="22433" y="0"/>
                  </a:cubicBez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635516" cy="147374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3200400" y="2857500"/>
            <a:ext cx="110490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TRẺ ĐÓNG KỊCH</a:t>
            </a:r>
          </a:p>
          <a:p>
            <a:r>
              <a:rPr lang="en-US" sz="96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MÈO </a:t>
            </a:r>
            <a:r>
              <a:rPr lang="en-US" sz="96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ĐI CÂU CÁ</a:t>
            </a:r>
            <a:endParaRPr lang="en-US" sz="96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267200" y="3429000"/>
            <a:ext cx="10287000" cy="1569660"/>
          </a:xfrm>
          <a:prstGeom prst="rect">
            <a:avLst/>
          </a:prstGeom>
          <a:noFill/>
        </p:spPr>
        <p:txBody>
          <a:bodyPr wrap="square" rtlCol="0">
            <a:prstTxWarp prst="textChevronInverted">
              <a:avLst/>
            </a:prstTxWarp>
            <a:spAutoFit/>
          </a:bodyPr>
          <a:lstStyle/>
          <a:p>
            <a:r>
              <a:rPr lang="en-US" sz="96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96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96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744113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294146" y="0"/>
            <a:ext cx="2993854" cy="3486292"/>
          </a:xfrm>
          <a:custGeom>
            <a:avLst/>
            <a:gdLst/>
            <a:ahLst/>
            <a:cxnLst/>
            <a:rect l="l" t="t" r="r" b="b"/>
            <a:pathLst>
              <a:path w="2993854" h="3486292">
                <a:moveTo>
                  <a:pt x="0" y="0"/>
                </a:moveTo>
                <a:lnTo>
                  <a:pt x="2993854" y="0"/>
                </a:lnTo>
                <a:lnTo>
                  <a:pt x="2993854" y="3486292"/>
                </a:lnTo>
                <a:lnTo>
                  <a:pt x="0" y="348629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10800000">
            <a:off x="0" y="6800708"/>
            <a:ext cx="2993854" cy="3486292"/>
          </a:xfrm>
          <a:custGeom>
            <a:avLst/>
            <a:gdLst/>
            <a:ahLst/>
            <a:cxnLst/>
            <a:rect l="l" t="t" r="r" b="b"/>
            <a:pathLst>
              <a:path w="2993854" h="3486292">
                <a:moveTo>
                  <a:pt x="0" y="0"/>
                </a:moveTo>
                <a:lnTo>
                  <a:pt x="2993854" y="0"/>
                </a:lnTo>
                <a:lnTo>
                  <a:pt x="2993854" y="3486292"/>
                </a:lnTo>
                <a:lnTo>
                  <a:pt x="0" y="348629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flipH="1">
            <a:off x="-123193" y="82297"/>
            <a:ext cx="2993854" cy="3486292"/>
          </a:xfrm>
          <a:custGeom>
            <a:avLst/>
            <a:gdLst/>
            <a:ahLst/>
            <a:cxnLst/>
            <a:rect l="l" t="t" r="r" b="b"/>
            <a:pathLst>
              <a:path w="2993854" h="3486292">
                <a:moveTo>
                  <a:pt x="2993854" y="0"/>
                </a:moveTo>
                <a:lnTo>
                  <a:pt x="0" y="0"/>
                </a:lnTo>
                <a:lnTo>
                  <a:pt x="0" y="3486292"/>
                </a:lnTo>
                <a:lnTo>
                  <a:pt x="2993854" y="3486292"/>
                </a:lnTo>
                <a:lnTo>
                  <a:pt x="2993854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-10800000" flipH="1">
            <a:off x="15294146" y="6800708"/>
            <a:ext cx="2993854" cy="3486292"/>
          </a:xfrm>
          <a:custGeom>
            <a:avLst/>
            <a:gdLst/>
            <a:ahLst/>
            <a:cxnLst/>
            <a:rect l="l" t="t" r="r" b="b"/>
            <a:pathLst>
              <a:path w="2993854" h="3486292">
                <a:moveTo>
                  <a:pt x="2993854" y="0"/>
                </a:moveTo>
                <a:lnTo>
                  <a:pt x="0" y="0"/>
                </a:lnTo>
                <a:lnTo>
                  <a:pt x="0" y="3486292"/>
                </a:lnTo>
                <a:lnTo>
                  <a:pt x="2993854" y="3486292"/>
                </a:lnTo>
                <a:lnTo>
                  <a:pt x="2993854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986154" y="-358026"/>
            <a:ext cx="16192500" cy="79204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839"/>
              </a:lnSpc>
            </a:pP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I.MỤC ĐÍCH - YÊU CẦU</a:t>
            </a:r>
          </a:p>
          <a:p>
            <a:pPr algn="ctr">
              <a:lnSpc>
                <a:spcPts val="7839"/>
              </a:lnSpc>
            </a:pPr>
            <a:endParaRPr lang="en-US" sz="4400" b="1" dirty="0">
              <a:solidFill>
                <a:srgbClr val="000000"/>
              </a:solidFill>
              <a:latin typeface="Times New Roman" panose="02020603050405020304" pitchFamily="18" charset="0"/>
              <a:ea typeface="DejaVu Serif Bold"/>
              <a:cs typeface="Times New Roman" panose="02020603050405020304" pitchFamily="18" charset="0"/>
              <a:sym typeface="DejaVu Serif Bold"/>
            </a:endParaRPr>
          </a:p>
          <a:p>
            <a:pPr algn="ctr">
              <a:lnSpc>
                <a:spcPts val="7839"/>
              </a:lnSpc>
            </a:pPr>
            <a:endParaRPr lang="en-US" sz="4400" b="1" dirty="0">
              <a:solidFill>
                <a:srgbClr val="000000"/>
              </a:solidFill>
              <a:latin typeface="Times New Roman" panose="02020603050405020304" pitchFamily="18" charset="0"/>
              <a:ea typeface="DejaVu Serif Bold"/>
              <a:cs typeface="Times New Roman" panose="02020603050405020304" pitchFamily="18" charset="0"/>
              <a:sym typeface="DejaVu Serif Bold"/>
            </a:endParaRPr>
          </a:p>
          <a:p>
            <a:pPr algn="ctr">
              <a:lnSpc>
                <a:spcPts val="7839"/>
              </a:lnSpc>
            </a:pPr>
            <a:endParaRPr lang="en-US" sz="4400" b="1" dirty="0">
              <a:solidFill>
                <a:srgbClr val="000000"/>
              </a:solidFill>
              <a:latin typeface="Times New Roman" panose="02020603050405020304" pitchFamily="18" charset="0"/>
              <a:ea typeface="DejaVu Serif Bold"/>
              <a:cs typeface="Times New Roman" panose="02020603050405020304" pitchFamily="18" charset="0"/>
              <a:sym typeface="DejaVu Serif Bold"/>
            </a:endParaRPr>
          </a:p>
          <a:p>
            <a:pPr algn="ctr">
              <a:lnSpc>
                <a:spcPts val="7839"/>
              </a:lnSpc>
            </a:pPr>
            <a:endParaRPr lang="en-US" sz="5599" b="1" dirty="0">
              <a:solidFill>
                <a:srgbClr val="000000"/>
              </a:solidFill>
              <a:latin typeface="Times New Roman" panose="02020603050405020304" pitchFamily="18" charset="0"/>
              <a:ea typeface="DejaVu Serif Bold"/>
              <a:cs typeface="Times New Roman" panose="02020603050405020304" pitchFamily="18" charset="0"/>
              <a:sym typeface="DejaVu Serif Bold"/>
            </a:endParaRPr>
          </a:p>
          <a:p>
            <a:pPr algn="ctr">
              <a:lnSpc>
                <a:spcPts val="7839"/>
              </a:lnSpc>
            </a:pPr>
            <a:endParaRPr lang="en-US" sz="5599" b="1" dirty="0">
              <a:solidFill>
                <a:srgbClr val="000000"/>
              </a:solidFill>
              <a:latin typeface="Times New Roman" panose="02020603050405020304" pitchFamily="18" charset="0"/>
              <a:ea typeface="DejaVu Serif Bold"/>
              <a:cs typeface="Times New Roman" panose="02020603050405020304" pitchFamily="18" charset="0"/>
              <a:sym typeface="DejaVu Serif Bold"/>
            </a:endParaRPr>
          </a:p>
          <a:p>
            <a:pPr algn="ctr">
              <a:lnSpc>
                <a:spcPts val="7839"/>
              </a:lnSpc>
            </a:pPr>
            <a:endParaRPr lang="en-US" sz="5599" b="1" dirty="0">
              <a:solidFill>
                <a:srgbClr val="000000"/>
              </a:solidFill>
              <a:latin typeface="Times New Roman" panose="02020603050405020304" pitchFamily="18" charset="0"/>
              <a:ea typeface="DejaVu Serif Bold"/>
              <a:cs typeface="Times New Roman" panose="02020603050405020304" pitchFamily="18" charset="0"/>
              <a:sym typeface="DejaVu Serif Bold"/>
            </a:endParaRPr>
          </a:p>
          <a:p>
            <a:pPr algn="ctr">
              <a:lnSpc>
                <a:spcPts val="7839"/>
              </a:lnSpc>
            </a:pPr>
            <a:endParaRPr lang="en-US" sz="5599" b="1" dirty="0">
              <a:solidFill>
                <a:srgbClr val="000000"/>
              </a:solidFill>
              <a:latin typeface="Times New Roman" panose="02020603050405020304" pitchFamily="18" charset="0"/>
              <a:ea typeface="DejaVu Serif Bold"/>
              <a:cs typeface="Times New Roman" panose="02020603050405020304" pitchFamily="18" charset="0"/>
              <a:sym typeface="DejaVu Serif Bold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1048696" y="729814"/>
            <a:ext cx="17239304" cy="1160317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163"/>
              </a:lnSpc>
              <a:spcBef>
                <a:spcPct val="0"/>
              </a:spcBef>
            </a:pPr>
            <a:r>
              <a:rPr lang="en-US" sz="2400" b="1" dirty="0" smtClean="0">
                <a:solidFill>
                  <a:srgbClr val="000000"/>
                </a:solidFill>
                <a:latin typeface="Sitka Banner" panose="02000505000000020004" pitchFamily="2" charset="0"/>
                <a:ea typeface="DejaVu Serif Bold"/>
                <a:cs typeface="Times New Roman" panose="02020603050405020304" pitchFamily="18" charset="0"/>
                <a:sym typeface="DejaVu Serif Bold"/>
              </a:rPr>
              <a:t>1</a:t>
            </a:r>
            <a:r>
              <a:rPr lang="en-US" sz="2800" b="1" dirty="0" smtClean="0">
                <a:solidFill>
                  <a:srgbClr val="00B0F0"/>
                </a:solidFill>
                <a:latin typeface="Sitka Banner" panose="02000505000000020004" pitchFamily="2" charset="0"/>
                <a:ea typeface="DejaVu Serif Bold"/>
                <a:cs typeface="Times New Roman" panose="02020603050405020304" pitchFamily="18" charset="0"/>
                <a:sym typeface="DejaVu Serif Bold"/>
              </a:rPr>
              <a:t>. </a:t>
            </a:r>
            <a:r>
              <a:rPr lang="en-US" sz="2800" b="1" dirty="0" err="1" smtClean="0">
                <a:solidFill>
                  <a:srgbClr val="00B0F0"/>
                </a:solidFill>
                <a:latin typeface="Sitka Banner" panose="02000505000000020004" pitchFamily="2" charset="0"/>
                <a:ea typeface="DejaVu Serif Bold"/>
                <a:cs typeface="Times New Roman" panose="02020603050405020304" pitchFamily="18" charset="0"/>
                <a:sym typeface="DejaVu Serif Bold"/>
              </a:rPr>
              <a:t>Kiến</a:t>
            </a:r>
            <a:r>
              <a:rPr lang="en-US" sz="2800" b="1" dirty="0" smtClean="0">
                <a:solidFill>
                  <a:srgbClr val="00B0F0"/>
                </a:solidFill>
                <a:latin typeface="Sitka Banner" panose="02000505000000020004" pitchFamily="2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2800" b="1" dirty="0" err="1" smtClean="0">
                <a:solidFill>
                  <a:srgbClr val="00B0F0"/>
                </a:solidFill>
                <a:latin typeface="Sitka Banner" panose="02000505000000020004" pitchFamily="2" charset="0"/>
                <a:ea typeface="DejaVu Serif Bold"/>
                <a:cs typeface="Times New Roman" panose="02020603050405020304" pitchFamily="18" charset="0"/>
                <a:sym typeface="DejaVu Serif Bold"/>
              </a:rPr>
              <a:t>thức</a:t>
            </a:r>
            <a:r>
              <a:rPr lang="en-US" sz="2800" b="1" dirty="0" smtClean="0">
                <a:solidFill>
                  <a:srgbClr val="00B0F0"/>
                </a:solidFill>
                <a:latin typeface="Sitka Banner" panose="02000505000000020004" pitchFamily="2" charset="0"/>
                <a:ea typeface="DejaVu Serif Bold"/>
                <a:cs typeface="Times New Roman" panose="02020603050405020304" pitchFamily="18" charset="0"/>
                <a:sym typeface="DejaVu Serif Bold"/>
              </a:rPr>
              <a:t>:</a:t>
            </a:r>
          </a:p>
          <a:p>
            <a:pPr algn="l">
              <a:lnSpc>
                <a:spcPts val="4163"/>
              </a:lnSpc>
              <a:spcBef>
                <a:spcPct val="0"/>
              </a:spcBef>
            </a:pPr>
            <a:r>
              <a:rPr lang="en-US" sz="3200" dirty="0" smtClean="0">
                <a:solidFill>
                  <a:srgbClr val="000000"/>
                </a:solidFill>
                <a:latin typeface="Sitka Banner" panose="02000505000000020004" pitchFamily="2" charset="0"/>
                <a:ea typeface="DejaVu Serif Bold"/>
                <a:cs typeface="Times New Roman" panose="02020603050405020304" pitchFamily="18" charset="0"/>
                <a:sym typeface="DejaVu Serif Bold"/>
              </a:rPr>
              <a:t>- </a:t>
            </a:r>
            <a:r>
              <a:rPr lang="en-US" sz="32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Trẻ</a:t>
            </a:r>
            <a:r>
              <a:rPr lang="en-US" sz="3200" dirty="0" smtClean="0">
                <a:solidFill>
                  <a:srgbClr val="00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nhớ</a:t>
            </a:r>
            <a:r>
              <a:rPr lang="en-US" sz="3200" dirty="0" smtClean="0">
                <a:solidFill>
                  <a:srgbClr val="00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tên</a:t>
            </a:r>
            <a:r>
              <a:rPr lang="en-US" sz="3200" dirty="0" smtClean="0">
                <a:solidFill>
                  <a:srgbClr val="00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bài</a:t>
            </a:r>
            <a:r>
              <a:rPr lang="en-US" sz="3200" dirty="0" smtClean="0">
                <a:solidFill>
                  <a:srgbClr val="00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thơ</a:t>
            </a:r>
            <a:r>
              <a:rPr lang="en-US" sz="3200" dirty="0" smtClean="0">
                <a:solidFill>
                  <a:srgbClr val="00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: “</a:t>
            </a:r>
            <a:r>
              <a:rPr lang="en-US" sz="32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Mèo</a:t>
            </a:r>
            <a:r>
              <a:rPr lang="en-US" sz="3200" dirty="0" smtClean="0">
                <a:solidFill>
                  <a:srgbClr val="00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đi</a:t>
            </a:r>
            <a:r>
              <a:rPr lang="en-US" sz="3200" dirty="0" smtClean="0">
                <a:solidFill>
                  <a:srgbClr val="00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câu</a:t>
            </a:r>
            <a:r>
              <a:rPr lang="en-US" sz="3200" dirty="0" smtClean="0">
                <a:solidFill>
                  <a:srgbClr val="00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cá</a:t>
            </a:r>
            <a:r>
              <a:rPr lang="en-US" sz="3200" dirty="0" smtClean="0">
                <a:solidFill>
                  <a:srgbClr val="00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”, </a:t>
            </a:r>
            <a:r>
              <a:rPr lang="en-US" sz="32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tên</a:t>
            </a:r>
            <a:r>
              <a:rPr lang="en-US" sz="3200" dirty="0" smtClean="0">
                <a:solidFill>
                  <a:srgbClr val="00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tác</a:t>
            </a:r>
            <a:r>
              <a:rPr lang="en-US" sz="3200" dirty="0" smtClean="0">
                <a:solidFill>
                  <a:srgbClr val="00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giả</a:t>
            </a:r>
            <a:r>
              <a:rPr lang="en-US" sz="3200" dirty="0" smtClean="0">
                <a:solidFill>
                  <a:srgbClr val="00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“</a:t>
            </a:r>
            <a:r>
              <a:rPr lang="en-US" sz="32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Thái</a:t>
            </a:r>
            <a:r>
              <a:rPr lang="en-US" sz="3200" dirty="0" smtClean="0">
                <a:solidFill>
                  <a:srgbClr val="00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Hoàng</a:t>
            </a:r>
            <a:r>
              <a:rPr lang="en-US" sz="3200" dirty="0" smtClean="0">
                <a:solidFill>
                  <a:srgbClr val="00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Linh</a:t>
            </a:r>
            <a:r>
              <a:rPr lang="en-US" sz="3200" dirty="0" smtClean="0">
                <a:solidFill>
                  <a:srgbClr val="00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”</a:t>
            </a:r>
          </a:p>
          <a:p>
            <a:pPr algn="l">
              <a:lnSpc>
                <a:spcPts val="4163"/>
              </a:lnSpc>
              <a:spcBef>
                <a:spcPct val="0"/>
              </a:spcBef>
            </a:pPr>
            <a:r>
              <a:rPr lang="en-US" sz="3200" dirty="0" smtClean="0">
                <a:solidFill>
                  <a:srgbClr val="00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- </a:t>
            </a:r>
            <a:r>
              <a:rPr lang="en-US" sz="32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Trẻ</a:t>
            </a:r>
            <a:r>
              <a:rPr lang="en-US" sz="3200" dirty="0" smtClean="0">
                <a:solidFill>
                  <a:srgbClr val="00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hiểu</a:t>
            </a:r>
            <a:r>
              <a:rPr lang="en-US" sz="3200" dirty="0" smtClean="0">
                <a:solidFill>
                  <a:srgbClr val="00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nội</a:t>
            </a:r>
            <a:r>
              <a:rPr lang="en-US" sz="3200" dirty="0" smtClean="0">
                <a:solidFill>
                  <a:srgbClr val="00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dung </a:t>
            </a:r>
            <a:r>
              <a:rPr lang="en-US" sz="32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bài</a:t>
            </a:r>
            <a:r>
              <a:rPr lang="en-US" sz="3200" dirty="0" smtClean="0">
                <a:solidFill>
                  <a:srgbClr val="00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thơ</a:t>
            </a:r>
            <a:r>
              <a:rPr lang="en-US" sz="3200" dirty="0" smtClean="0">
                <a:solidFill>
                  <a:srgbClr val="00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: 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H</a:t>
            </a:r>
            <a:r>
              <a:rPr lang="en-US" sz="3200" dirty="0" smtClean="0">
                <a:solidFill>
                  <a:srgbClr val="00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ai </a:t>
            </a:r>
            <a:r>
              <a:rPr lang="en-US" sz="32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anh</a:t>
            </a:r>
            <a:r>
              <a:rPr lang="en-US" sz="3200" dirty="0" smtClean="0">
                <a:solidFill>
                  <a:srgbClr val="00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em</a:t>
            </a:r>
            <a:r>
              <a:rPr lang="en-US" sz="3200" dirty="0" smtClean="0">
                <a:solidFill>
                  <a:srgbClr val="00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mèo</a:t>
            </a:r>
            <a:r>
              <a:rPr lang="en-US" sz="3200" dirty="0" smtClean="0">
                <a:solidFill>
                  <a:srgbClr val="00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trắng</a:t>
            </a:r>
            <a:r>
              <a:rPr lang="en-US" sz="3200" dirty="0" smtClean="0">
                <a:solidFill>
                  <a:srgbClr val="00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rủ</a:t>
            </a:r>
            <a:r>
              <a:rPr lang="en-US" sz="3200" dirty="0" smtClean="0">
                <a:solidFill>
                  <a:srgbClr val="00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nhau</a:t>
            </a:r>
            <a:r>
              <a:rPr lang="en-US" sz="3200" dirty="0" smtClean="0">
                <a:solidFill>
                  <a:srgbClr val="00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đi</a:t>
            </a:r>
            <a:r>
              <a:rPr lang="en-US" sz="3200" dirty="0" smtClean="0">
                <a:solidFill>
                  <a:srgbClr val="00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câu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mèo</a:t>
            </a:r>
            <a:r>
              <a:rPr lang="en-US" sz="3200" dirty="0" smtClean="0">
                <a:solidFill>
                  <a:srgbClr val="00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anh</a:t>
            </a:r>
            <a:r>
              <a:rPr lang="en-US" sz="3200" dirty="0" smtClean="0">
                <a:solidFill>
                  <a:srgbClr val="00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ngủ</a:t>
            </a:r>
            <a:r>
              <a:rPr lang="en-US" sz="3200" dirty="0" smtClean="0">
                <a:solidFill>
                  <a:srgbClr val="00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ỉ </a:t>
            </a:r>
            <a:r>
              <a:rPr lang="en-US" sz="32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lại</a:t>
            </a:r>
            <a:r>
              <a:rPr lang="en-US" sz="3200" dirty="0" smtClean="0">
                <a:solidFill>
                  <a:srgbClr val="00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cho</a:t>
            </a:r>
            <a:r>
              <a:rPr lang="en-US" sz="3200" dirty="0" smtClean="0">
                <a:solidFill>
                  <a:srgbClr val="00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mèo</a:t>
            </a:r>
            <a:r>
              <a:rPr lang="en-US" sz="3200" dirty="0" smtClean="0">
                <a:solidFill>
                  <a:srgbClr val="00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em</a:t>
            </a:r>
            <a:r>
              <a:rPr lang="en-US" sz="3200" dirty="0" smtClean="0">
                <a:solidFill>
                  <a:srgbClr val="00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câu</a:t>
            </a:r>
            <a:r>
              <a:rPr lang="en-US" sz="3200" dirty="0" smtClean="0">
                <a:solidFill>
                  <a:srgbClr val="00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cá</a:t>
            </a:r>
            <a:r>
              <a:rPr lang="en-US" sz="3200" dirty="0" smtClean="0">
                <a:solidFill>
                  <a:srgbClr val="00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, </a:t>
            </a:r>
            <a:r>
              <a:rPr lang="en-US" sz="32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mèo</a:t>
            </a:r>
            <a:r>
              <a:rPr lang="en-US" sz="3200" dirty="0" smtClean="0">
                <a:solidFill>
                  <a:srgbClr val="00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em</a:t>
            </a:r>
            <a:r>
              <a:rPr lang="en-US" sz="3200" dirty="0" smtClean="0">
                <a:solidFill>
                  <a:srgbClr val="00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đi</a:t>
            </a:r>
            <a:r>
              <a:rPr lang="en-US" sz="3200" dirty="0" smtClean="0">
                <a:solidFill>
                  <a:srgbClr val="00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chơi</a:t>
            </a:r>
            <a:r>
              <a:rPr lang="en-US" sz="3200" dirty="0" smtClean="0">
                <a:solidFill>
                  <a:srgbClr val="00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ỉ </a:t>
            </a:r>
            <a:r>
              <a:rPr lang="en-US" sz="32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lại</a:t>
            </a:r>
            <a:r>
              <a:rPr lang="en-US" sz="3200" dirty="0" smtClean="0">
                <a:solidFill>
                  <a:srgbClr val="00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vào</a:t>
            </a:r>
            <a:r>
              <a:rPr lang="en-US" sz="3200" dirty="0" smtClean="0">
                <a:solidFill>
                  <a:srgbClr val="00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anh</a:t>
            </a:r>
            <a:r>
              <a:rPr lang="en-US" sz="3200" dirty="0" smtClean="0">
                <a:solidFill>
                  <a:srgbClr val="00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. </a:t>
            </a:r>
            <a:r>
              <a:rPr lang="en-US" sz="32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Cuối</a:t>
            </a:r>
            <a:r>
              <a:rPr lang="en-US" sz="3200" dirty="0" smtClean="0">
                <a:solidFill>
                  <a:srgbClr val="00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cùng</a:t>
            </a:r>
            <a:r>
              <a:rPr lang="en-US" sz="3200" dirty="0" smtClean="0">
                <a:solidFill>
                  <a:srgbClr val="00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tối</a:t>
            </a:r>
            <a:r>
              <a:rPr lang="en-US" sz="3200" dirty="0" smtClean="0">
                <a:solidFill>
                  <a:srgbClr val="00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về</a:t>
            </a:r>
            <a:r>
              <a:rPr lang="en-US" sz="3200" dirty="0" smtClean="0">
                <a:solidFill>
                  <a:srgbClr val="00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cả</a:t>
            </a:r>
            <a:r>
              <a:rPr lang="en-US" sz="3200" dirty="0" smtClean="0">
                <a:solidFill>
                  <a:srgbClr val="00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hai</a:t>
            </a:r>
            <a:r>
              <a:rPr lang="en-US" sz="3200" dirty="0" smtClean="0">
                <a:solidFill>
                  <a:srgbClr val="00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anh</a:t>
            </a:r>
            <a:r>
              <a:rPr lang="en-US" sz="3200" dirty="0" smtClean="0">
                <a:solidFill>
                  <a:srgbClr val="00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em</a:t>
            </a:r>
            <a:r>
              <a:rPr lang="en-US" sz="3200" dirty="0" smtClean="0">
                <a:solidFill>
                  <a:srgbClr val="00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đều</a:t>
            </a:r>
            <a:r>
              <a:rPr lang="en-US" sz="3200" dirty="0" smtClean="0">
                <a:solidFill>
                  <a:srgbClr val="00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không</a:t>
            </a:r>
            <a:r>
              <a:rPr lang="en-US" sz="3200" dirty="0" smtClean="0">
                <a:solidFill>
                  <a:srgbClr val="00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có</a:t>
            </a:r>
            <a:r>
              <a:rPr lang="en-US" sz="3200" dirty="0" smtClean="0">
                <a:solidFill>
                  <a:srgbClr val="00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cá</a:t>
            </a:r>
            <a:r>
              <a:rPr lang="en-US" sz="3200" dirty="0" smtClean="0">
                <a:solidFill>
                  <a:srgbClr val="00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ăn</a:t>
            </a:r>
            <a:r>
              <a:rPr lang="en-US" sz="3200" dirty="0" smtClean="0">
                <a:solidFill>
                  <a:srgbClr val="00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nên</a:t>
            </a:r>
            <a:r>
              <a:rPr lang="en-US" sz="3200" dirty="0" smtClean="0">
                <a:solidFill>
                  <a:srgbClr val="00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khóc</a:t>
            </a:r>
            <a:r>
              <a:rPr lang="en-US" sz="3200" dirty="0" smtClean="0">
                <a:solidFill>
                  <a:srgbClr val="00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“ </a:t>
            </a:r>
            <a:r>
              <a:rPr lang="en-US" sz="32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meo</a:t>
            </a:r>
            <a:r>
              <a:rPr lang="en-US" sz="3200" dirty="0" smtClean="0">
                <a:solidFill>
                  <a:srgbClr val="00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meo</a:t>
            </a:r>
            <a:r>
              <a:rPr lang="en-US" sz="3200" dirty="0" smtClean="0">
                <a:solidFill>
                  <a:srgbClr val="00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”</a:t>
            </a:r>
          </a:p>
          <a:p>
            <a:pPr algn="l">
              <a:lnSpc>
                <a:spcPts val="4163"/>
              </a:lnSpc>
              <a:spcBef>
                <a:spcPct val="0"/>
              </a:spcBef>
            </a:pPr>
            <a:r>
              <a:rPr lang="en-US" sz="2800" b="1" dirty="0" smtClean="0">
                <a:solidFill>
                  <a:srgbClr val="00B0F0"/>
                </a:solidFill>
                <a:latin typeface="Sitka Banner" panose="02000505000000020004" pitchFamily="2" charset="0"/>
                <a:ea typeface="DejaVu Serif Bold"/>
                <a:cs typeface="Times New Roman" panose="02020603050405020304" pitchFamily="18" charset="0"/>
                <a:sym typeface="DejaVu Serif Bold"/>
              </a:rPr>
              <a:t>2. </a:t>
            </a:r>
            <a:r>
              <a:rPr lang="en-US" sz="2800" b="1" dirty="0" err="1" smtClean="0">
                <a:solidFill>
                  <a:srgbClr val="00B0F0"/>
                </a:solidFill>
                <a:latin typeface="Sitka Banner" panose="02000505000000020004" pitchFamily="2" charset="0"/>
                <a:ea typeface="DejaVu Serif Bold"/>
                <a:cs typeface="Times New Roman" panose="02020603050405020304" pitchFamily="18" charset="0"/>
                <a:sym typeface="DejaVu Serif Bold"/>
              </a:rPr>
              <a:t>Kỹ</a:t>
            </a:r>
            <a:r>
              <a:rPr lang="en-US" sz="2800" b="1" dirty="0" smtClean="0">
                <a:solidFill>
                  <a:srgbClr val="00B0F0"/>
                </a:solidFill>
                <a:latin typeface="Sitka Banner" panose="02000505000000020004" pitchFamily="2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2800" b="1" dirty="0" err="1" smtClean="0">
                <a:solidFill>
                  <a:srgbClr val="00B0F0"/>
                </a:solidFill>
                <a:latin typeface="Sitka Banner" panose="02000505000000020004" pitchFamily="2" charset="0"/>
                <a:ea typeface="DejaVu Serif Bold"/>
                <a:cs typeface="Times New Roman" panose="02020603050405020304" pitchFamily="18" charset="0"/>
                <a:sym typeface="DejaVu Serif Bold"/>
              </a:rPr>
              <a:t>năng</a:t>
            </a:r>
            <a:r>
              <a:rPr lang="en-US" sz="2800" b="1" dirty="0" smtClean="0">
                <a:solidFill>
                  <a:srgbClr val="00B0F0"/>
                </a:solidFill>
                <a:latin typeface="Sitka Banner" panose="02000505000000020004" pitchFamily="2" charset="0"/>
                <a:ea typeface="DejaVu Serif Bold"/>
                <a:cs typeface="Times New Roman" panose="02020603050405020304" pitchFamily="18" charset="0"/>
                <a:sym typeface="DejaVu Serif Bold"/>
              </a:rPr>
              <a:t>:</a:t>
            </a:r>
          </a:p>
          <a:p>
            <a:pPr algn="l">
              <a:lnSpc>
                <a:spcPts val="4163"/>
              </a:lnSpc>
              <a:spcBef>
                <a:spcPct val="0"/>
              </a:spcBef>
            </a:pP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vi-VN" sz="3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Trẻ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lnSpc>
                <a:spcPts val="4163"/>
              </a:lnSpc>
              <a:spcBef>
                <a:spcPct val="0"/>
              </a:spcBef>
            </a:pPr>
            <a:r>
              <a:rPr lang="en-US" sz="3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sz="3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3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endParaRPr lang="en-US" sz="2800" dirty="0" smtClean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lnSpc>
                <a:spcPts val="4163"/>
              </a:lnSpc>
              <a:spcBef>
                <a:spcPct val="0"/>
              </a:spcBef>
            </a:pPr>
            <a:r>
              <a:rPr lang="en-US" sz="3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Rèn</a:t>
            </a:r>
            <a:r>
              <a:rPr lang="en-US" sz="3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 kỹ năng ghi nhớ, kĩ năng trả lời câu hỏi rõ ràng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2800" dirty="0" smtClean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lnSpc>
                <a:spcPts val="4163"/>
              </a:lnSpc>
              <a:spcBef>
                <a:spcPct val="0"/>
              </a:spcBef>
            </a:pPr>
            <a:r>
              <a:rPr lang="en-US" sz="3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Biết phối hợp cùng bạn đóng kịch theo nội dung bài thơ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lnSpc>
                <a:spcPts val="4163"/>
              </a:lnSpc>
              <a:spcBef>
                <a:spcPct val="0"/>
              </a:spcBef>
            </a:pPr>
            <a:r>
              <a:rPr lang="en-US" sz="2800" b="1" dirty="0" smtClean="0">
                <a:solidFill>
                  <a:srgbClr val="00B0F0"/>
                </a:solidFill>
                <a:latin typeface="Sitka Banner" panose="02000505000000020004" pitchFamily="2" charset="0"/>
                <a:ea typeface="DejaVu Serif Bold"/>
                <a:cs typeface="Times New Roman" panose="02020603050405020304" pitchFamily="18" charset="0"/>
                <a:sym typeface="DejaVu Serif Bold"/>
              </a:rPr>
              <a:t>3. </a:t>
            </a:r>
            <a:r>
              <a:rPr lang="en-US" sz="2800" b="1" dirty="0" err="1" smtClean="0">
                <a:solidFill>
                  <a:srgbClr val="00B0F0"/>
                </a:solidFill>
                <a:latin typeface="Sitka Banner" panose="02000505000000020004" pitchFamily="2" charset="0"/>
                <a:ea typeface="DejaVu Serif Bold"/>
                <a:cs typeface="Times New Roman" panose="02020603050405020304" pitchFamily="18" charset="0"/>
                <a:sym typeface="DejaVu Serif Bold"/>
              </a:rPr>
              <a:t>Thái</a:t>
            </a:r>
            <a:r>
              <a:rPr lang="en-US" sz="2800" b="1" dirty="0" smtClean="0">
                <a:solidFill>
                  <a:srgbClr val="00B0F0"/>
                </a:solidFill>
                <a:latin typeface="Sitka Banner" panose="02000505000000020004" pitchFamily="2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2800" b="1" dirty="0" err="1" smtClean="0">
                <a:solidFill>
                  <a:srgbClr val="00B0F0"/>
                </a:solidFill>
                <a:latin typeface="Sitka Banner" panose="02000505000000020004" pitchFamily="2" charset="0"/>
                <a:ea typeface="DejaVu Serif Bold"/>
                <a:cs typeface="Times New Roman" panose="02020603050405020304" pitchFamily="18" charset="0"/>
                <a:sym typeface="DejaVu Serif Bold"/>
              </a:rPr>
              <a:t>độ</a:t>
            </a:r>
            <a:r>
              <a:rPr lang="en-US" sz="2800" b="1" dirty="0" smtClean="0">
                <a:solidFill>
                  <a:srgbClr val="00B0F0"/>
                </a:solidFill>
                <a:latin typeface="Sitka Banner" panose="02000505000000020004" pitchFamily="2" charset="0"/>
                <a:ea typeface="DejaVu Serif Bold"/>
                <a:cs typeface="Times New Roman" panose="02020603050405020304" pitchFamily="18" charset="0"/>
                <a:sym typeface="DejaVu Serif Bold"/>
              </a:rPr>
              <a:t>:</a:t>
            </a:r>
          </a:p>
          <a:p>
            <a:pPr>
              <a:spcAft>
                <a:spcPts val="0"/>
              </a:spcAft>
            </a:pP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lười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biếng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ỷ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US" sz="32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32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32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hứng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thú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spcAft>
                <a:spcPts val="0"/>
              </a:spcAft>
            </a:pPr>
            <a:r>
              <a:rPr lang="en-US" sz="2800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II</a:t>
            </a:r>
            <a:r>
              <a:rPr lang="en-US" sz="2800" b="1" dirty="0" smtClean="0">
                <a:solidFill>
                  <a:srgbClr val="0070C0"/>
                </a:solidFill>
                <a:latin typeface="Sitka Banner" panose="02000505000000020004" pitchFamily="2" charset="0"/>
                <a:ea typeface="DejaVu Serif Bold"/>
                <a:cs typeface="Times New Roman" panose="02020603050405020304" pitchFamily="18" charset="0"/>
                <a:sym typeface="DejaVu Serif Bold"/>
              </a:rPr>
              <a:t>. CHUẨN BỊ</a:t>
            </a:r>
          </a:p>
          <a:p>
            <a:pPr algn="l">
              <a:lnSpc>
                <a:spcPts val="4163"/>
              </a:lnSpc>
              <a:spcBef>
                <a:spcPct val="0"/>
              </a:spcBef>
            </a:pPr>
            <a:r>
              <a:rPr lang="en-US" sz="2800" b="1" dirty="0" smtClean="0">
                <a:solidFill>
                  <a:srgbClr val="0070C0"/>
                </a:solidFill>
                <a:latin typeface="Sitka Banner" panose="02000505000000020004" pitchFamily="2" charset="0"/>
                <a:ea typeface="DejaVu Serif Bold"/>
                <a:cs typeface="Times New Roman" panose="02020603050405020304" pitchFamily="18" charset="0"/>
                <a:sym typeface="DejaVu Serif Bold"/>
              </a:rPr>
              <a:t>. </a:t>
            </a:r>
            <a:r>
              <a:rPr lang="en-US" sz="3200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Không</a:t>
            </a:r>
            <a:r>
              <a:rPr lang="en-US" sz="3200" dirty="0" smtClean="0">
                <a:solidFill>
                  <a:srgbClr val="0070C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gian</a:t>
            </a:r>
            <a:r>
              <a:rPr lang="en-US" sz="3200" dirty="0" smtClean="0">
                <a:solidFill>
                  <a:srgbClr val="00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: </a:t>
            </a:r>
            <a:r>
              <a:rPr lang="en-US" sz="32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Tổ</a:t>
            </a:r>
            <a:r>
              <a:rPr lang="en-US" sz="3200" dirty="0" smtClean="0">
                <a:solidFill>
                  <a:srgbClr val="00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chức</a:t>
            </a:r>
            <a:r>
              <a:rPr lang="en-US" sz="3200" dirty="0" smtClean="0">
                <a:solidFill>
                  <a:srgbClr val="00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trong</a:t>
            </a:r>
            <a:r>
              <a:rPr lang="en-US" sz="3200" dirty="0" smtClean="0">
                <a:solidFill>
                  <a:srgbClr val="00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lớp</a:t>
            </a:r>
            <a:r>
              <a:rPr lang="en-US" sz="3200" dirty="0" smtClean="0">
                <a:solidFill>
                  <a:srgbClr val="00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học</a:t>
            </a:r>
            <a:endParaRPr lang="en-US" sz="3200" dirty="0" smtClean="0">
              <a:solidFill>
                <a:srgbClr val="000000"/>
              </a:solidFill>
              <a:latin typeface="Times New Roman" panose="02020603050405020304" pitchFamily="18" charset="0"/>
              <a:ea typeface="DejaVu Serif Bold"/>
              <a:cs typeface="Times New Roman" panose="02020603050405020304" pitchFamily="18" charset="0"/>
              <a:sym typeface="DejaVu Serif Bold"/>
            </a:endParaRPr>
          </a:p>
          <a:p>
            <a:pPr algn="l">
              <a:lnSpc>
                <a:spcPts val="4163"/>
              </a:lnSpc>
              <a:spcBef>
                <a:spcPct val="0"/>
              </a:spcBef>
            </a:pPr>
            <a:r>
              <a:rPr lang="en-US" sz="3200" dirty="0" smtClean="0">
                <a:solidFill>
                  <a:srgbClr val="0070C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Đồ</a:t>
            </a:r>
            <a:r>
              <a:rPr lang="en-US" sz="3200" dirty="0" smtClean="0">
                <a:solidFill>
                  <a:srgbClr val="0070C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dùng</a:t>
            </a:r>
            <a:r>
              <a:rPr lang="en-US" sz="3200" dirty="0" smtClean="0">
                <a:solidFill>
                  <a:srgbClr val="0070C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của</a:t>
            </a:r>
            <a:r>
              <a:rPr lang="en-US" sz="3200" dirty="0" smtClean="0">
                <a:solidFill>
                  <a:srgbClr val="0070C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cô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:</a:t>
            </a:r>
            <a:r>
              <a:rPr lang="en-US" sz="3200" dirty="0" smtClean="0">
                <a:solidFill>
                  <a:srgbClr val="00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Bài</a:t>
            </a:r>
            <a:r>
              <a:rPr lang="en-US" sz="3200" dirty="0" smtClean="0">
                <a:solidFill>
                  <a:srgbClr val="00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giảng</a:t>
            </a:r>
            <a:r>
              <a:rPr lang="en-US" sz="3200" dirty="0" smtClean="0">
                <a:solidFill>
                  <a:srgbClr val="00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điện</a:t>
            </a:r>
            <a:r>
              <a:rPr lang="en-US" sz="3200" dirty="0" smtClean="0">
                <a:solidFill>
                  <a:srgbClr val="00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tử</a:t>
            </a:r>
            <a:r>
              <a:rPr lang="en-US" sz="3200" dirty="0" smtClean="0">
                <a:solidFill>
                  <a:srgbClr val="00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PowerPoint, </a:t>
            </a:r>
            <a:r>
              <a:rPr lang="en-US" sz="32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tranh</a:t>
            </a:r>
            <a:r>
              <a:rPr lang="en-US" sz="3200" dirty="0" smtClean="0">
                <a:solidFill>
                  <a:srgbClr val="00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minh </a:t>
            </a:r>
            <a:r>
              <a:rPr lang="en-US" sz="32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họa</a:t>
            </a:r>
            <a:r>
              <a:rPr lang="en-US" sz="3200" dirty="0" smtClean="0">
                <a:solidFill>
                  <a:srgbClr val="00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các</a:t>
            </a:r>
            <a:r>
              <a:rPr lang="en-US" sz="3200" dirty="0" smtClean="0">
                <a:solidFill>
                  <a:srgbClr val="00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nhân</a:t>
            </a:r>
            <a:r>
              <a:rPr lang="en-US" sz="3200" dirty="0" smtClean="0">
                <a:solidFill>
                  <a:srgbClr val="00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vật</a:t>
            </a:r>
            <a:r>
              <a:rPr lang="en-US" sz="3200" dirty="0" smtClean="0">
                <a:solidFill>
                  <a:srgbClr val="00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, </a:t>
            </a:r>
            <a:r>
              <a:rPr lang="en-US" sz="32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mũ</a:t>
            </a:r>
            <a:r>
              <a:rPr lang="en-US" sz="3200" dirty="0" smtClean="0">
                <a:solidFill>
                  <a:srgbClr val="00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mèo</a:t>
            </a:r>
            <a:r>
              <a:rPr lang="en-US" sz="3200" dirty="0" smtClean="0">
                <a:solidFill>
                  <a:srgbClr val="00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, </a:t>
            </a:r>
            <a:r>
              <a:rPr lang="en-US" sz="32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mũ</a:t>
            </a:r>
            <a:r>
              <a:rPr lang="en-US" sz="3200" dirty="0" smtClean="0">
                <a:solidFill>
                  <a:srgbClr val="00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thỏ</a:t>
            </a:r>
            <a:endParaRPr lang="en-US" sz="3200" dirty="0" smtClean="0">
              <a:solidFill>
                <a:srgbClr val="000000"/>
              </a:solidFill>
              <a:latin typeface="Times New Roman" panose="02020603050405020304" pitchFamily="18" charset="0"/>
              <a:ea typeface="DejaVu Serif Bold"/>
              <a:cs typeface="Times New Roman" panose="02020603050405020304" pitchFamily="18" charset="0"/>
              <a:sym typeface="DejaVu Serif Bold"/>
            </a:endParaRPr>
          </a:p>
          <a:p>
            <a:pPr algn="l">
              <a:lnSpc>
                <a:spcPts val="3646"/>
              </a:lnSpc>
              <a:spcBef>
                <a:spcPct val="0"/>
              </a:spcBef>
            </a:pPr>
            <a:r>
              <a:rPr lang="en-US" sz="3200" dirty="0" smtClean="0">
                <a:solidFill>
                  <a:srgbClr val="00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Đồ</a:t>
            </a:r>
            <a:r>
              <a:rPr lang="en-US" sz="3200" dirty="0" smtClean="0">
                <a:solidFill>
                  <a:srgbClr val="0070C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dùng</a:t>
            </a:r>
            <a:r>
              <a:rPr lang="en-US" sz="3200" dirty="0" smtClean="0">
                <a:solidFill>
                  <a:srgbClr val="0070C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của</a:t>
            </a:r>
            <a:r>
              <a:rPr lang="en-US" sz="3200" dirty="0" smtClean="0">
                <a:solidFill>
                  <a:srgbClr val="0070C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trẻ</a:t>
            </a:r>
            <a:r>
              <a:rPr lang="en-US" sz="3200" dirty="0" smtClean="0">
                <a:solidFill>
                  <a:srgbClr val="00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:  </a:t>
            </a:r>
            <a:r>
              <a:rPr lang="en-US" sz="32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phao</a:t>
            </a:r>
            <a:r>
              <a:rPr lang="en-US" sz="3200" dirty="0" smtClean="0">
                <a:solidFill>
                  <a:srgbClr val="00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làm</a:t>
            </a:r>
            <a:r>
              <a:rPr lang="en-US" sz="3200" dirty="0" smtClean="0">
                <a:solidFill>
                  <a:srgbClr val="00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ao</a:t>
            </a:r>
            <a:r>
              <a:rPr lang="en-US" sz="3200" dirty="0" smtClean="0">
                <a:solidFill>
                  <a:srgbClr val="00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cá</a:t>
            </a:r>
            <a:r>
              <a:rPr lang="en-US" sz="3200" dirty="0" smtClean="0">
                <a:solidFill>
                  <a:srgbClr val="00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, </a:t>
            </a:r>
            <a:r>
              <a:rPr lang="en-US" sz="32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cần</a:t>
            </a:r>
            <a:r>
              <a:rPr lang="en-US" sz="3200" dirty="0" smtClean="0">
                <a:solidFill>
                  <a:srgbClr val="00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câu</a:t>
            </a:r>
            <a:r>
              <a:rPr lang="en-US" sz="3200" dirty="0" smtClean="0">
                <a:solidFill>
                  <a:srgbClr val="00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, </a:t>
            </a:r>
            <a:r>
              <a:rPr lang="en-US" sz="32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cá</a:t>
            </a:r>
            <a:r>
              <a:rPr lang="en-US" sz="3200" dirty="0" smtClean="0">
                <a:solidFill>
                  <a:srgbClr val="00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nhựa</a:t>
            </a:r>
            <a:endParaRPr lang="en-US" sz="3200" dirty="0" smtClean="0">
              <a:solidFill>
                <a:srgbClr val="000000"/>
              </a:solidFill>
              <a:latin typeface="Times New Roman" panose="02020603050405020304" pitchFamily="18" charset="0"/>
              <a:ea typeface="DejaVu Serif Bold"/>
              <a:cs typeface="Times New Roman" panose="02020603050405020304" pitchFamily="18" charset="0"/>
              <a:sym typeface="DejaVu Serif Bold"/>
            </a:endParaRPr>
          </a:p>
          <a:p>
            <a:pPr algn="l">
              <a:lnSpc>
                <a:spcPts val="3646"/>
              </a:lnSpc>
              <a:spcBef>
                <a:spcPct val="0"/>
              </a:spcBef>
            </a:pPr>
            <a:endParaRPr lang="en-US" sz="2400" dirty="0" smtClean="0">
              <a:solidFill>
                <a:srgbClr val="000000"/>
              </a:solidFill>
              <a:latin typeface="Times New Roman" panose="02020603050405020304" pitchFamily="18" charset="0"/>
              <a:ea typeface="DejaVu Serif Bold"/>
              <a:cs typeface="Times New Roman" panose="02020603050405020304" pitchFamily="18" charset="0"/>
              <a:sym typeface="DejaVu Serif Bold"/>
            </a:endParaRPr>
          </a:p>
          <a:p>
            <a:pPr algn="l">
              <a:lnSpc>
                <a:spcPts val="3646"/>
              </a:lnSpc>
              <a:spcBef>
                <a:spcPct val="0"/>
              </a:spcBef>
            </a:pPr>
            <a:r>
              <a:rPr lang="en-US" sz="2000" b="1" dirty="0" smtClean="0">
                <a:solidFill>
                  <a:srgbClr val="000000"/>
                </a:solidFill>
                <a:latin typeface="Sitka Banner" panose="02000505000000020004" pitchFamily="2" charset="0"/>
                <a:ea typeface="DejaVu Serif Bold"/>
                <a:cs typeface="Times New Roman" panose="02020603050405020304" pitchFamily="18" charset="0"/>
                <a:sym typeface="DejaVu Serif Bold"/>
              </a:rPr>
              <a:t> -</a:t>
            </a:r>
          </a:p>
          <a:p>
            <a:pPr algn="l">
              <a:lnSpc>
                <a:spcPts val="3646"/>
              </a:lnSpc>
              <a:spcBef>
                <a:spcPct val="0"/>
              </a:spcBef>
            </a:pPr>
            <a:endParaRPr lang="en-US" sz="2000" b="1" dirty="0" smtClean="0">
              <a:solidFill>
                <a:srgbClr val="000000"/>
              </a:solidFill>
              <a:latin typeface="Times New Roman" panose="02020603050405020304" pitchFamily="18" charset="0"/>
              <a:ea typeface="DejaVu Serif Bold"/>
              <a:cs typeface="Times New Roman" panose="02020603050405020304" pitchFamily="18" charset="0"/>
              <a:sym typeface="DejaVu Serif Bold"/>
            </a:endParaRPr>
          </a:p>
          <a:p>
            <a:pPr algn="l">
              <a:lnSpc>
                <a:spcPts val="3646"/>
              </a:lnSpc>
              <a:spcBef>
                <a:spcPct val="0"/>
              </a:spcBef>
            </a:pPr>
            <a:endParaRPr lang="en-US" sz="2800" b="1" dirty="0" smtClean="0">
              <a:solidFill>
                <a:srgbClr val="000000"/>
              </a:solidFill>
              <a:latin typeface="DejaVu Serif Bold"/>
              <a:ea typeface="DejaVu Serif Bold"/>
              <a:cs typeface="DejaVu Serif Bold"/>
              <a:sym typeface="DejaVu Serif Bold"/>
            </a:endParaRPr>
          </a:p>
          <a:p>
            <a:pPr algn="l">
              <a:lnSpc>
                <a:spcPts val="3646"/>
              </a:lnSpc>
              <a:spcBef>
                <a:spcPct val="0"/>
              </a:spcBef>
            </a:pPr>
            <a:endParaRPr lang="en-US" sz="2604" b="1" dirty="0" smtClean="0">
              <a:solidFill>
                <a:srgbClr val="000000"/>
              </a:solidFill>
              <a:latin typeface="DejaVu Serif Bold"/>
              <a:ea typeface="DejaVu Serif Bold"/>
              <a:cs typeface="DejaVu Serif Bold"/>
              <a:sym typeface="DejaVu Serif Bold"/>
            </a:endParaRPr>
          </a:p>
          <a:p>
            <a:pPr algn="l">
              <a:lnSpc>
                <a:spcPts val="3646"/>
              </a:lnSpc>
              <a:spcBef>
                <a:spcPct val="0"/>
              </a:spcBef>
            </a:pPr>
            <a:endParaRPr lang="en-US" sz="2604" b="1" dirty="0">
              <a:solidFill>
                <a:srgbClr val="000000"/>
              </a:solidFill>
              <a:latin typeface="DejaVu Serif Bold"/>
              <a:ea typeface="DejaVu Serif Bold"/>
              <a:cs typeface="DejaVu Serif Bold"/>
              <a:sym typeface="DejaVu Serif Bold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181624" y="0"/>
            <a:ext cx="7106376" cy="9443689"/>
          </a:xfrm>
          <a:custGeom>
            <a:avLst/>
            <a:gdLst/>
            <a:ahLst/>
            <a:cxnLst/>
            <a:rect l="l" t="t" r="r" b="b"/>
            <a:pathLst>
              <a:path w="7106376" h="9443689">
                <a:moveTo>
                  <a:pt x="0" y="0"/>
                </a:moveTo>
                <a:lnTo>
                  <a:pt x="7106376" y="0"/>
                </a:lnTo>
                <a:lnTo>
                  <a:pt x="7106376" y="9443689"/>
                </a:lnTo>
                <a:lnTo>
                  <a:pt x="0" y="944368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5400000">
            <a:off x="-4410" y="2052990"/>
            <a:ext cx="8238421" cy="8229600"/>
          </a:xfrm>
          <a:custGeom>
            <a:avLst/>
            <a:gdLst/>
            <a:ahLst/>
            <a:cxnLst/>
            <a:rect l="l" t="t" r="r" b="b"/>
            <a:pathLst>
              <a:path w="8238421" h="8229600">
                <a:moveTo>
                  <a:pt x="0" y="0"/>
                </a:moveTo>
                <a:lnTo>
                  <a:pt x="8238420" y="0"/>
                </a:lnTo>
                <a:lnTo>
                  <a:pt x="823842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1028700" y="3616309"/>
            <a:ext cx="16230600" cy="30869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39"/>
              </a:lnSpc>
            </a:pPr>
            <a:r>
              <a:rPr lang="en-US" sz="6099" b="1" dirty="0">
                <a:solidFill>
                  <a:srgbClr val="FF3131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HĐ1: </a:t>
            </a:r>
            <a:r>
              <a:rPr lang="en-US" sz="6099" b="1" dirty="0" err="1">
                <a:solidFill>
                  <a:srgbClr val="FF3131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Ổn</a:t>
            </a:r>
            <a:r>
              <a:rPr lang="en-US" sz="6099" b="1" dirty="0">
                <a:solidFill>
                  <a:srgbClr val="FF3131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6099" b="1" dirty="0" err="1">
                <a:solidFill>
                  <a:srgbClr val="FF3131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định</a:t>
            </a:r>
            <a:r>
              <a:rPr lang="en-US" sz="6099" b="1" dirty="0">
                <a:solidFill>
                  <a:srgbClr val="FF3131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6099" b="1" dirty="0" err="1">
                <a:solidFill>
                  <a:srgbClr val="FF3131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tổ</a:t>
            </a:r>
            <a:r>
              <a:rPr lang="en-US" sz="6099" b="1" dirty="0">
                <a:solidFill>
                  <a:srgbClr val="FF3131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6099" b="1" dirty="0" err="1">
                <a:solidFill>
                  <a:srgbClr val="FF3131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chức</a:t>
            </a:r>
            <a:r>
              <a:rPr lang="en-US" sz="6099" b="1" dirty="0">
                <a:solidFill>
                  <a:srgbClr val="FF3131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- </a:t>
            </a:r>
            <a:r>
              <a:rPr lang="en-US" sz="6099" b="1" dirty="0" err="1">
                <a:solidFill>
                  <a:srgbClr val="FF3131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gây</a:t>
            </a:r>
            <a:r>
              <a:rPr lang="en-US" sz="6099" b="1" dirty="0">
                <a:solidFill>
                  <a:srgbClr val="FF3131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6099" b="1" dirty="0" err="1">
                <a:solidFill>
                  <a:srgbClr val="FF3131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hứng</a:t>
            </a:r>
            <a:r>
              <a:rPr lang="en-US" sz="6099" b="1" dirty="0">
                <a:solidFill>
                  <a:srgbClr val="FF3131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6099" b="1" dirty="0" err="1">
                <a:solidFill>
                  <a:srgbClr val="FF3131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thú</a:t>
            </a:r>
            <a:endParaRPr lang="en-US" sz="6099" b="1" dirty="0">
              <a:solidFill>
                <a:srgbClr val="FF3131"/>
              </a:solidFill>
              <a:latin typeface="DejaVu Serif Bold"/>
              <a:ea typeface="DejaVu Serif Bold"/>
              <a:cs typeface="DejaVu Serif Bold"/>
              <a:sym typeface="DejaVu Serif Bold"/>
            </a:endParaRPr>
          </a:p>
          <a:p>
            <a:pPr algn="ctr">
              <a:lnSpc>
                <a:spcPts val="8119"/>
              </a:lnSpc>
              <a:spcBef>
                <a:spcPct val="0"/>
              </a:spcBef>
            </a:pPr>
            <a:r>
              <a:rPr lang="en-US" sz="5799" b="1" dirty="0" err="1">
                <a:solidFill>
                  <a:srgbClr val="004AAD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Cô</a:t>
            </a:r>
            <a:r>
              <a:rPr lang="en-US" sz="5799" b="1" dirty="0">
                <a:solidFill>
                  <a:srgbClr val="004AAD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5799" b="1" dirty="0" err="1">
                <a:solidFill>
                  <a:srgbClr val="004AAD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tạo</a:t>
            </a:r>
            <a:r>
              <a:rPr lang="en-US" sz="5799" b="1" dirty="0">
                <a:solidFill>
                  <a:srgbClr val="004AAD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5799" b="1" dirty="0" err="1">
                <a:solidFill>
                  <a:srgbClr val="004AAD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tình</a:t>
            </a:r>
            <a:r>
              <a:rPr lang="en-US" sz="5799" b="1" dirty="0">
                <a:solidFill>
                  <a:srgbClr val="004AAD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5799" b="1" dirty="0" err="1">
                <a:solidFill>
                  <a:srgbClr val="004AAD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huống</a:t>
            </a:r>
            <a:r>
              <a:rPr lang="en-US" sz="5799" b="1" dirty="0">
                <a:solidFill>
                  <a:srgbClr val="004AAD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5799" b="1" dirty="0" err="1">
                <a:solidFill>
                  <a:srgbClr val="004AAD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đóng</a:t>
            </a:r>
            <a:r>
              <a:rPr lang="en-US" sz="5799" b="1" dirty="0">
                <a:solidFill>
                  <a:srgbClr val="004AAD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5799" b="1" dirty="0" err="1">
                <a:solidFill>
                  <a:srgbClr val="004AAD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làm</a:t>
            </a:r>
            <a:r>
              <a:rPr lang="en-US" sz="5799" b="1" dirty="0">
                <a:solidFill>
                  <a:srgbClr val="004AAD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5799" b="1" dirty="0" err="1">
                <a:solidFill>
                  <a:srgbClr val="004AAD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mèo</a:t>
            </a:r>
            <a:r>
              <a:rPr lang="en-US" sz="5799" b="1" dirty="0">
                <a:solidFill>
                  <a:srgbClr val="004AAD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5799" b="1" dirty="0" err="1">
                <a:solidFill>
                  <a:srgbClr val="004AAD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anh</a:t>
            </a:r>
            <a:r>
              <a:rPr lang="en-US" sz="5799" b="1" dirty="0">
                <a:solidFill>
                  <a:srgbClr val="004AAD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5799" b="1" dirty="0" err="1">
                <a:solidFill>
                  <a:srgbClr val="004AAD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và</a:t>
            </a:r>
            <a:r>
              <a:rPr lang="en-US" sz="5799" b="1" dirty="0">
                <a:solidFill>
                  <a:srgbClr val="004AAD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5799" b="1" dirty="0" err="1">
                <a:solidFill>
                  <a:srgbClr val="004AAD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mèo</a:t>
            </a:r>
            <a:r>
              <a:rPr lang="en-US" sz="5799" b="1" dirty="0">
                <a:solidFill>
                  <a:srgbClr val="004AAD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5799" b="1" dirty="0" err="1">
                <a:solidFill>
                  <a:srgbClr val="004AAD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em</a:t>
            </a:r>
            <a:r>
              <a:rPr lang="en-US" sz="5799" b="1" dirty="0">
                <a:solidFill>
                  <a:srgbClr val="004AAD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5799" b="1" dirty="0" err="1">
                <a:solidFill>
                  <a:srgbClr val="004AAD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đi</a:t>
            </a:r>
            <a:r>
              <a:rPr lang="en-US" sz="5799" b="1" dirty="0">
                <a:solidFill>
                  <a:srgbClr val="004AAD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5799" b="1" dirty="0" err="1">
                <a:solidFill>
                  <a:srgbClr val="004AAD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câu</a:t>
            </a:r>
            <a:endParaRPr lang="en-US" sz="5799" b="1" dirty="0">
              <a:solidFill>
                <a:srgbClr val="004AAD"/>
              </a:solidFill>
              <a:latin typeface="DejaVu Serif Bold"/>
              <a:ea typeface="DejaVu Serif Bold"/>
              <a:cs typeface="DejaVu Serif Bold"/>
              <a:sym typeface="DejaVu Serif Bold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600986" y="5143500"/>
            <a:ext cx="4687014" cy="5143500"/>
          </a:xfrm>
          <a:custGeom>
            <a:avLst/>
            <a:gdLst/>
            <a:ahLst/>
            <a:cxnLst/>
            <a:rect l="l" t="t" r="r" b="b"/>
            <a:pathLst>
              <a:path w="4687014" h="5143500">
                <a:moveTo>
                  <a:pt x="0" y="0"/>
                </a:moveTo>
                <a:lnTo>
                  <a:pt x="4687014" y="0"/>
                </a:lnTo>
                <a:lnTo>
                  <a:pt x="4687014" y="5143500"/>
                </a:lnTo>
                <a:lnTo>
                  <a:pt x="0" y="51435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80679" y="0"/>
            <a:ext cx="3861475" cy="4585621"/>
          </a:xfrm>
          <a:custGeom>
            <a:avLst/>
            <a:gdLst/>
            <a:ahLst/>
            <a:cxnLst/>
            <a:rect l="l" t="t" r="r" b="b"/>
            <a:pathLst>
              <a:path w="3861475" h="4585621">
                <a:moveTo>
                  <a:pt x="0" y="0"/>
                </a:moveTo>
                <a:lnTo>
                  <a:pt x="3861475" y="0"/>
                </a:lnTo>
                <a:lnTo>
                  <a:pt x="3861475" y="4585621"/>
                </a:lnTo>
                <a:lnTo>
                  <a:pt x="0" y="458562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-228600" y="2019300"/>
            <a:ext cx="18107321" cy="457817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888"/>
              </a:lnSpc>
            </a:pPr>
            <a:r>
              <a:rPr lang="en-US" sz="7200" b="1" dirty="0">
                <a:solidFill>
                  <a:srgbClr val="FF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HĐ2</a:t>
            </a:r>
            <a:r>
              <a:rPr lang="en-US" sz="7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: </a:t>
            </a:r>
            <a:r>
              <a:rPr lang="en-US" sz="7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Trẻ</a:t>
            </a:r>
            <a:r>
              <a:rPr lang="en-US" sz="7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7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ôn</a:t>
            </a:r>
            <a:r>
              <a:rPr lang="en-US" sz="7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7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lại</a:t>
            </a:r>
            <a:r>
              <a:rPr lang="en-US" sz="7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7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bài</a:t>
            </a:r>
            <a:r>
              <a:rPr lang="en-US" sz="7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7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thơ</a:t>
            </a:r>
            <a:endParaRPr lang="en-US" sz="7200" b="1" dirty="0" smtClean="0">
              <a:solidFill>
                <a:srgbClr val="FF0000"/>
              </a:solidFill>
              <a:latin typeface="Times New Roman" panose="02020603050405020304" pitchFamily="18" charset="0"/>
              <a:ea typeface="DejaVu Serif Bold"/>
              <a:cs typeface="Times New Roman" panose="02020603050405020304" pitchFamily="18" charset="0"/>
              <a:sym typeface="DejaVu Serif Bold"/>
            </a:endParaRPr>
          </a:p>
          <a:p>
            <a:pPr algn="ctr">
              <a:lnSpc>
                <a:spcPts val="11888"/>
              </a:lnSpc>
            </a:pPr>
            <a:r>
              <a:rPr lang="en-US" sz="7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7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Hỏi</a:t>
            </a:r>
            <a:r>
              <a:rPr lang="en-US" sz="7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7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trẻ</a:t>
            </a:r>
            <a:r>
              <a:rPr lang="en-US" sz="7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7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tên</a:t>
            </a:r>
            <a:r>
              <a:rPr lang="en-US" sz="7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7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tác</a:t>
            </a:r>
            <a:r>
              <a:rPr lang="en-US" sz="7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7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giả</a:t>
            </a:r>
            <a:r>
              <a:rPr lang="en-US" sz="7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, </a:t>
            </a:r>
            <a:r>
              <a:rPr lang="en-US" sz="7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nội</a:t>
            </a:r>
            <a:r>
              <a:rPr lang="en-US" sz="7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dung </a:t>
            </a:r>
            <a:r>
              <a:rPr lang="en-US" sz="7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bài</a:t>
            </a:r>
            <a:r>
              <a:rPr lang="en-US" sz="7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7200" b="1" smtClean="0">
                <a:solidFill>
                  <a:srgbClr val="FF000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thơ</a:t>
            </a:r>
            <a:endParaRPr lang="en-US" sz="7200" b="1" dirty="0">
              <a:solidFill>
                <a:srgbClr val="0070C0"/>
              </a:solidFill>
              <a:latin typeface="Times New Roman" panose="02020603050405020304" pitchFamily="18" charset="0"/>
              <a:ea typeface="DejaVu Serif Bold"/>
              <a:cs typeface="Times New Roman" panose="02020603050405020304" pitchFamily="18" charset="0"/>
              <a:sym typeface="DejaVu Serif Bold"/>
            </a:endParaRPr>
          </a:p>
          <a:p>
            <a:pPr algn="ctr">
              <a:lnSpc>
                <a:spcPts val="11888"/>
              </a:lnSpc>
            </a:pPr>
            <a:r>
              <a:rPr lang="en-US" sz="7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Mèo</a:t>
            </a:r>
            <a:r>
              <a:rPr lang="en-US" sz="7200" b="1" dirty="0">
                <a:solidFill>
                  <a:srgbClr val="0070C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7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đi</a:t>
            </a:r>
            <a:r>
              <a:rPr lang="en-US" sz="7200" b="1" dirty="0">
                <a:solidFill>
                  <a:srgbClr val="0070C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7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câu</a:t>
            </a:r>
            <a:r>
              <a:rPr lang="en-US" sz="7200" b="1" dirty="0">
                <a:solidFill>
                  <a:srgbClr val="0070C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7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cá</a:t>
            </a:r>
            <a:r>
              <a:rPr lang="en-US" sz="7200" b="1" dirty="0">
                <a:solidFill>
                  <a:srgbClr val="0070C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. </a:t>
            </a:r>
            <a:r>
              <a:rPr lang="en-US" sz="7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Tác</a:t>
            </a:r>
            <a:r>
              <a:rPr lang="en-US" sz="7200" b="1" dirty="0">
                <a:solidFill>
                  <a:srgbClr val="0070C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7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giả</a:t>
            </a:r>
            <a:r>
              <a:rPr lang="en-US" sz="7200" b="1" dirty="0">
                <a:solidFill>
                  <a:srgbClr val="0070C0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Thái Hoàng Linh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556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925" b="-592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35560" y="2324100"/>
            <a:ext cx="18252440" cy="384720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026"/>
              </a:lnSpc>
              <a:spcBef>
                <a:spcPct val="0"/>
              </a:spcBef>
            </a:pPr>
            <a:r>
              <a:rPr lang="en-US" sz="6600" b="1" dirty="0" smtClean="0">
                <a:solidFill>
                  <a:srgbClr val="5E17EB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 </a:t>
            </a:r>
            <a:endParaRPr lang="en-US" sz="6000" b="1" dirty="0">
              <a:solidFill>
                <a:srgbClr val="5E17EB"/>
              </a:solidFill>
              <a:latin typeface="Times New Roman" panose="02020603050405020304" pitchFamily="18" charset="0"/>
              <a:ea typeface="DejaVu Serif Bold"/>
              <a:cs typeface="Times New Roman" panose="02020603050405020304" pitchFamily="18" charset="0"/>
              <a:sym typeface="DejaVu Serif Bold"/>
            </a:endParaRPr>
          </a:p>
          <a:p>
            <a:pPr algn="ctr">
              <a:lnSpc>
                <a:spcPts val="10026"/>
              </a:lnSpc>
              <a:spcBef>
                <a:spcPct val="0"/>
              </a:spcBef>
            </a:pPr>
            <a:r>
              <a:rPr lang="en-US" sz="7200" b="1" dirty="0" err="1" smtClean="0">
                <a:solidFill>
                  <a:srgbClr val="5E17EB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Đàm</a:t>
            </a:r>
            <a:r>
              <a:rPr lang="en-US" sz="7200" b="1" dirty="0" smtClean="0">
                <a:solidFill>
                  <a:srgbClr val="5E17EB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7200" b="1" dirty="0" err="1" smtClean="0">
                <a:solidFill>
                  <a:srgbClr val="5E17EB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thoại</a:t>
            </a:r>
            <a:r>
              <a:rPr lang="en-US" sz="7200" b="1" dirty="0" smtClean="0">
                <a:solidFill>
                  <a:srgbClr val="5E17EB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:</a:t>
            </a:r>
          </a:p>
          <a:p>
            <a:pPr algn="ctr">
              <a:lnSpc>
                <a:spcPts val="10026"/>
              </a:lnSpc>
              <a:spcBef>
                <a:spcPct val="0"/>
              </a:spcBef>
            </a:pPr>
            <a:r>
              <a:rPr lang="en-US" sz="7200" b="1" dirty="0" smtClean="0">
                <a:solidFill>
                  <a:srgbClr val="5E17EB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7200" b="1" dirty="0" err="1" smtClean="0">
                <a:solidFill>
                  <a:srgbClr val="5E17EB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Kết</a:t>
            </a:r>
            <a:r>
              <a:rPr lang="en-US" sz="7200" b="1" dirty="0" smtClean="0">
                <a:solidFill>
                  <a:srgbClr val="5E17EB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7200" b="1" dirty="0" err="1">
                <a:solidFill>
                  <a:srgbClr val="5E17EB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hợp</a:t>
            </a:r>
            <a:r>
              <a:rPr lang="en-US" sz="7200" b="1" dirty="0">
                <a:solidFill>
                  <a:srgbClr val="5E17EB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7200" b="1" dirty="0" err="1">
                <a:solidFill>
                  <a:srgbClr val="5E17EB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hình</a:t>
            </a:r>
            <a:r>
              <a:rPr lang="en-US" sz="7200" b="1" dirty="0">
                <a:solidFill>
                  <a:srgbClr val="5E17EB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7200" b="1" dirty="0" err="1">
                <a:solidFill>
                  <a:srgbClr val="5E17EB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ảnh</a:t>
            </a:r>
            <a:r>
              <a:rPr lang="en-US" sz="7200" b="1" dirty="0">
                <a:solidFill>
                  <a:srgbClr val="5E17EB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PowerPoin</a:t>
            </a:r>
            <a:r>
              <a:rPr lang="en-US" sz="8000" b="1" dirty="0">
                <a:solidFill>
                  <a:srgbClr val="5E17EB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t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8335307" y="6795409"/>
            <a:ext cx="5958892" cy="3284693"/>
            <a:chOff x="-45989" y="-65530"/>
            <a:chExt cx="2597538" cy="1314804"/>
          </a:xfrm>
        </p:grpSpPr>
        <p:sp>
          <p:nvSpPr>
            <p:cNvPr id="6" name="Freeform 6"/>
            <p:cNvSpPr/>
            <p:nvPr/>
          </p:nvSpPr>
          <p:spPr>
            <a:xfrm>
              <a:off x="-45989" y="-65530"/>
              <a:ext cx="2551549" cy="1249274"/>
            </a:xfrm>
            <a:custGeom>
              <a:avLst/>
              <a:gdLst/>
              <a:ahLst/>
              <a:cxnLst/>
              <a:rect l="l" t="t" r="r" b="b"/>
              <a:pathLst>
                <a:path w="2551549" h="1249274">
                  <a:moveTo>
                    <a:pt x="40756" y="0"/>
                  </a:moveTo>
                  <a:lnTo>
                    <a:pt x="2510793" y="0"/>
                  </a:lnTo>
                  <a:cubicBezTo>
                    <a:pt x="2533302" y="0"/>
                    <a:pt x="2551549" y="18247"/>
                    <a:pt x="2551549" y="40756"/>
                  </a:cubicBezTo>
                  <a:lnTo>
                    <a:pt x="2551549" y="1208518"/>
                  </a:lnTo>
                  <a:cubicBezTo>
                    <a:pt x="2551549" y="1231027"/>
                    <a:pt x="2533302" y="1249274"/>
                    <a:pt x="2510793" y="1249274"/>
                  </a:cubicBezTo>
                  <a:lnTo>
                    <a:pt x="40756" y="1249274"/>
                  </a:lnTo>
                  <a:cubicBezTo>
                    <a:pt x="18247" y="1249274"/>
                    <a:pt x="0" y="1231027"/>
                    <a:pt x="0" y="1208518"/>
                  </a:cubicBezTo>
                  <a:lnTo>
                    <a:pt x="0" y="40756"/>
                  </a:lnTo>
                  <a:cubicBezTo>
                    <a:pt x="0" y="18247"/>
                    <a:pt x="18247" y="0"/>
                    <a:pt x="40756" y="0"/>
                  </a:cubicBezTo>
                  <a:close/>
                </a:path>
              </a:pathLst>
            </a:custGeom>
            <a:solidFill>
              <a:srgbClr val="FBD4DE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2551549" cy="128737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15647611" y="7278430"/>
            <a:ext cx="2811897" cy="2801672"/>
          </a:xfrm>
          <a:custGeom>
            <a:avLst/>
            <a:gdLst/>
            <a:ahLst/>
            <a:cxnLst/>
            <a:rect l="l" t="t" r="r" b="b"/>
            <a:pathLst>
              <a:path w="2811897" h="2801672">
                <a:moveTo>
                  <a:pt x="0" y="0"/>
                </a:moveTo>
                <a:lnTo>
                  <a:pt x="2811897" y="0"/>
                </a:lnTo>
                <a:lnTo>
                  <a:pt x="2811897" y="2801672"/>
                </a:lnTo>
                <a:lnTo>
                  <a:pt x="0" y="280167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6ED87A6-B236-B771-B5E6-426BE7BCFBE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0" y="135945"/>
            <a:ext cx="12007025" cy="649575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389FE76-970D-DBBE-9928-B59254778404}"/>
              </a:ext>
            </a:extLst>
          </p:cNvPr>
          <p:cNvSpPr txBox="1"/>
          <p:nvPr/>
        </p:nvSpPr>
        <p:spPr>
          <a:xfrm>
            <a:off x="7619999" y="6832407"/>
            <a:ext cx="6400801" cy="3083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r>
              <a:rPr lang="en-US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mèo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</a:t>
            </a:r>
            <a:r>
              <a:rPr lang="en-US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Vác</a:t>
            </a: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giỏ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endParaRPr lang="en-US" sz="4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r>
              <a:rPr lang="en-US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ngồi</a:t>
            </a: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bờ</a:t>
            </a: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ao</a:t>
            </a:r>
            <a:endParaRPr lang="en-US" sz="4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</a:t>
            </a:r>
            <a:r>
              <a:rPr lang="en-US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endParaRPr lang="en-US" sz="5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Explosion 2 8"/>
          <p:cNvSpPr/>
          <p:nvPr/>
        </p:nvSpPr>
        <p:spPr>
          <a:xfrm rot="2457589">
            <a:off x="333280" y="662084"/>
            <a:ext cx="5277040" cy="5568371"/>
          </a:xfrm>
          <a:prstGeom prst="irregularSeal2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838200" y="2171700"/>
            <a:ext cx="42672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4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4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mèo</a:t>
            </a:r>
            <a:r>
              <a:rPr lang="en-US" sz="4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sz="4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rủ</a:t>
            </a:r>
            <a:r>
              <a:rPr lang="en-US" sz="4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4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4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4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4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4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670755A-6D0F-E08C-B22F-5070C05E158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3163" r="1020"/>
          <a:stretch/>
        </p:blipFill>
        <p:spPr>
          <a:xfrm>
            <a:off x="0" y="419100"/>
            <a:ext cx="18288000" cy="102870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5EC4A04-F2F2-7488-78DD-7822585BB5A7}"/>
              </a:ext>
            </a:extLst>
          </p:cNvPr>
          <p:cNvSpPr txBox="1"/>
          <p:nvPr/>
        </p:nvSpPr>
        <p:spPr>
          <a:xfrm>
            <a:off x="11049000" y="0"/>
            <a:ext cx="7204364" cy="96949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4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48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48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4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48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4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48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Hiu</a:t>
            </a:r>
            <a:r>
              <a:rPr lang="en-US" sz="4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hiu</a:t>
            </a:r>
            <a:r>
              <a:rPr lang="en-US" sz="4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4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thổi</a:t>
            </a:r>
            <a:endParaRPr lang="en-US" sz="48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Buồn</a:t>
            </a:r>
            <a:r>
              <a:rPr lang="en-US" sz="4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ngủ</a:t>
            </a:r>
            <a:r>
              <a:rPr lang="en-US" sz="4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4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chừng</a:t>
            </a:r>
            <a:r>
              <a:rPr lang="en-US" sz="4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4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Mèo</a:t>
            </a:r>
            <a:r>
              <a:rPr lang="en-US" sz="4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4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ngả</a:t>
            </a:r>
            <a:r>
              <a:rPr lang="en-US" sz="4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lưng</a:t>
            </a:r>
            <a:endParaRPr lang="en-US" sz="48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Ngủ</a:t>
            </a:r>
            <a:r>
              <a:rPr lang="en-US" sz="4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sz="4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giấc</a:t>
            </a:r>
            <a:endParaRPr lang="en-US" sz="48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sz="4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sz="4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thầm</a:t>
            </a:r>
            <a:r>
              <a:rPr lang="en-US" sz="4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chắc</a:t>
            </a:r>
            <a:endParaRPr lang="en-US" sz="48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4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endParaRPr lang="en-US" sz="4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800100"/>
            <a:ext cx="10820400" cy="8915400"/>
          </a:xfrm>
          <a:prstGeom prst="rect">
            <a:avLst/>
          </a:prstGeom>
        </p:spPr>
      </p:pic>
      <p:sp>
        <p:nvSpPr>
          <p:cNvPr id="2" name="Cloud Callout 1"/>
          <p:cNvSpPr/>
          <p:nvPr/>
        </p:nvSpPr>
        <p:spPr>
          <a:xfrm rot="1819219">
            <a:off x="11190780" y="101048"/>
            <a:ext cx="7105150" cy="4234413"/>
          </a:xfrm>
          <a:prstGeom prst="cloudCallou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2496800" y="571500"/>
            <a:ext cx="5011882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Mèo</a:t>
            </a: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ngồi</a:t>
            </a: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ảy</a:t>
            </a: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723331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/>
          <p:cNvSpPr txBox="1"/>
          <p:nvPr/>
        </p:nvSpPr>
        <p:spPr>
          <a:xfrm>
            <a:off x="704849" y="4426081"/>
            <a:ext cx="4579301" cy="5673447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659"/>
              </a:lnSpc>
              <a:spcBef>
                <a:spcPct val="0"/>
              </a:spcBef>
            </a:pPr>
            <a:endParaRPr/>
          </a:p>
        </p:txBody>
      </p:sp>
      <p:sp>
        <p:nvSpPr>
          <p:cNvPr id="7" name="Freeform 7"/>
          <p:cNvSpPr/>
          <p:nvPr/>
        </p:nvSpPr>
        <p:spPr>
          <a:xfrm>
            <a:off x="16299334" y="5081587"/>
            <a:ext cx="1623476" cy="4114800"/>
          </a:xfrm>
          <a:custGeom>
            <a:avLst/>
            <a:gdLst/>
            <a:ahLst/>
            <a:cxnLst/>
            <a:rect l="l" t="t" r="r" b="b"/>
            <a:pathLst>
              <a:path w="1623476" h="4114800">
                <a:moveTo>
                  <a:pt x="0" y="0"/>
                </a:moveTo>
                <a:lnTo>
                  <a:pt x="1623476" y="0"/>
                </a:lnTo>
                <a:lnTo>
                  <a:pt x="162347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9139238" y="4600257"/>
            <a:ext cx="9525" cy="9626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39"/>
              </a:lnSpc>
              <a:spcBef>
                <a:spcPct val="0"/>
              </a:spcBef>
            </a:pPr>
            <a:endParaRPr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54743" y="0"/>
            <a:ext cx="11368067" cy="95631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04849" y="3291780"/>
            <a:ext cx="4936311" cy="70788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4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0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Mèo</a:t>
            </a:r>
            <a:r>
              <a:rPr lang="en-US" sz="4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4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ngồi</a:t>
            </a:r>
            <a:r>
              <a:rPr lang="en-US" sz="4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4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4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bầy</a:t>
            </a:r>
            <a:r>
              <a:rPr lang="en-US" sz="4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thỏ</a:t>
            </a:r>
            <a:r>
              <a:rPr lang="en-US" sz="4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endParaRPr lang="en-US" sz="40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0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Đùa</a:t>
            </a:r>
            <a:r>
              <a:rPr lang="en-US" sz="4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4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múa</a:t>
            </a:r>
            <a:r>
              <a:rPr lang="en-US" sz="4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</a:t>
            </a:r>
            <a:endParaRPr lang="en-US" sz="40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4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4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endParaRPr lang="en-US" sz="40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Mèo</a:t>
            </a:r>
            <a:r>
              <a:rPr lang="en-US" sz="4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4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ồ </a:t>
            </a:r>
            <a:r>
              <a:rPr lang="en-US" sz="40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thôi</a:t>
            </a:r>
            <a:r>
              <a:rPr lang="en-US" sz="4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0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4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4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endParaRPr lang="en-US" sz="4000" b="1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0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4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4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hớn</a:t>
            </a:r>
            <a:r>
              <a:rPr lang="en-US" sz="4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hở</a:t>
            </a:r>
            <a:endParaRPr lang="en-US" sz="4000" b="1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0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Nhập</a:t>
            </a:r>
            <a:r>
              <a:rPr lang="en-US" sz="4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bọn</a:t>
            </a:r>
            <a:r>
              <a:rPr lang="en-US" sz="4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4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4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800" dirty="0" smtClean="0">
              <a:solidFill>
                <a:srgbClr val="7030A0"/>
              </a:solidFill>
            </a:endParaRPr>
          </a:p>
          <a:p>
            <a:pPr algn="ctr"/>
            <a:endParaRPr lang="en-US" sz="5400" dirty="0"/>
          </a:p>
        </p:txBody>
      </p:sp>
      <p:sp>
        <p:nvSpPr>
          <p:cNvPr id="13" name="Right Arrow 12"/>
          <p:cNvSpPr/>
          <p:nvPr/>
        </p:nvSpPr>
        <p:spPr>
          <a:xfrm>
            <a:off x="218397" y="378215"/>
            <a:ext cx="5849894" cy="3590911"/>
          </a:xfrm>
          <a:prstGeom prst="rightArrow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3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81000" y="1409700"/>
            <a:ext cx="490315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Mèo</a:t>
            </a:r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ngồi</a:t>
            </a:r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12514485" y="4303937"/>
            <a:ext cx="5621115" cy="5442253"/>
            <a:chOff x="0" y="0"/>
            <a:chExt cx="2416628" cy="121608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416628" cy="1216088"/>
            </a:xfrm>
            <a:custGeom>
              <a:avLst/>
              <a:gdLst/>
              <a:ahLst/>
              <a:cxnLst/>
              <a:rect l="l" t="t" r="r" b="b"/>
              <a:pathLst>
                <a:path w="2416628" h="1216088">
                  <a:moveTo>
                    <a:pt x="43031" y="0"/>
                  </a:moveTo>
                  <a:lnTo>
                    <a:pt x="2373597" y="0"/>
                  </a:lnTo>
                  <a:cubicBezTo>
                    <a:pt x="2397362" y="0"/>
                    <a:pt x="2416628" y="19266"/>
                    <a:pt x="2416628" y="43031"/>
                  </a:cubicBezTo>
                  <a:lnTo>
                    <a:pt x="2416628" y="1173057"/>
                  </a:lnTo>
                  <a:cubicBezTo>
                    <a:pt x="2416628" y="1184469"/>
                    <a:pt x="2412094" y="1195415"/>
                    <a:pt x="2404024" y="1203485"/>
                  </a:cubicBezTo>
                  <a:cubicBezTo>
                    <a:pt x="2395954" y="1211554"/>
                    <a:pt x="2385009" y="1216088"/>
                    <a:pt x="2373597" y="1216088"/>
                  </a:cubicBezTo>
                  <a:lnTo>
                    <a:pt x="43031" y="1216088"/>
                  </a:lnTo>
                  <a:cubicBezTo>
                    <a:pt x="19266" y="1216088"/>
                    <a:pt x="0" y="1196822"/>
                    <a:pt x="0" y="1173057"/>
                  </a:cubicBezTo>
                  <a:lnTo>
                    <a:pt x="0" y="43031"/>
                  </a:lnTo>
                  <a:cubicBezTo>
                    <a:pt x="0" y="19266"/>
                    <a:pt x="19266" y="0"/>
                    <a:pt x="43031" y="0"/>
                  </a:cubicBezTo>
                  <a:close/>
                </a:path>
              </a:pathLst>
            </a:custGeom>
            <a:solidFill>
              <a:srgbClr val="FBB5B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2416628" cy="125418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495301"/>
            <a:ext cx="10058400" cy="913155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3255294" y="4610099"/>
            <a:ext cx="4575506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40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4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lvl="0"/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ngủ</a:t>
            </a:r>
            <a:endParaRPr lang="en-US" sz="4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mèo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hối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hả</a:t>
            </a:r>
            <a:endParaRPr lang="en-US" sz="4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Quay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lều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gianh</a:t>
            </a:r>
            <a:endParaRPr lang="en-US" sz="4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Giỏ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giỏ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</a:t>
            </a:r>
            <a:endParaRPr lang="en-US" sz="3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endParaRPr lang="en-US" sz="4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nhăn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</a:t>
            </a:r>
            <a:endParaRPr lang="en-US" sz="400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en-US" sz="40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4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khóc</a:t>
            </a:r>
            <a:r>
              <a:rPr lang="en-US" sz="4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meo</a:t>
            </a:r>
            <a:r>
              <a:rPr lang="en-US" sz="4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meo</a:t>
            </a:r>
            <a:endParaRPr lang="en-US" dirty="0"/>
          </a:p>
        </p:txBody>
      </p:sp>
      <p:sp>
        <p:nvSpPr>
          <p:cNvPr id="17" name="Cloud 16"/>
          <p:cNvSpPr/>
          <p:nvPr/>
        </p:nvSpPr>
        <p:spPr>
          <a:xfrm>
            <a:off x="11908754" y="189137"/>
            <a:ext cx="5922046" cy="3824961"/>
          </a:xfrm>
          <a:prstGeom prst="cloud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12725400" y="952500"/>
            <a:ext cx="427826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mèo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359</TotalTime>
  <Words>579</Words>
  <Application>Microsoft Office PowerPoint</Application>
  <PresentationFormat>Custom</PresentationFormat>
  <Paragraphs>99</Paragraphs>
  <Slides>13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9" baseType="lpstr">
      <vt:lpstr>Sitka Banner</vt:lpstr>
      <vt:lpstr>Calibri</vt:lpstr>
      <vt:lpstr>DejaVu Serif Bold</vt:lpstr>
      <vt:lpstr>Times New Roman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PHÒNG GIÁO DỤC VÀ ĐÀO TẠO QUẬN LONG BIÊN TRƯỜNG MẦM NON CỰ KHỐI</dc:title>
  <dc:creator>Administrator</dc:creator>
  <cp:lastModifiedBy>Techsi.vn</cp:lastModifiedBy>
  <cp:revision>36</cp:revision>
  <dcterms:created xsi:type="dcterms:W3CDTF">2006-08-16T00:00:00Z</dcterms:created>
  <dcterms:modified xsi:type="dcterms:W3CDTF">2024-10-31T03:17:31Z</dcterms:modified>
  <dc:identifier>DAGRfZpWt6I</dc:identifier>
</cp:coreProperties>
</file>