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23F7-FA42-4052-9030-01BC7FB9B9C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271"/>
            <a:ext cx="12192000" cy="678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956" y="970156"/>
            <a:ext cx="546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ỦY BAN NHÂN DÂN QUẬN LONG BIÊN</a:t>
            </a:r>
            <a:br>
              <a:rPr lang="vi-VN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TRƯỜNG MẦM NON CỰ KHỐI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66" y="1830249"/>
            <a:ext cx="1618053" cy="1158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8390" y="3300761"/>
            <a:ext cx="476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359" y="3710181"/>
            <a:ext cx="697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C3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6177" y="5765180"/>
            <a:ext cx="272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học:2024-2025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29"/>
            <a:ext cx="12192000" cy="6668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4850" y="2185639"/>
            <a:ext cx="854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ý tưởng của trẻ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sẽ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sẽ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nhiều màu sắc cho thật 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7" y="-197623"/>
            <a:ext cx="11990813" cy="686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72" y="1706138"/>
            <a:ext cx="5125347" cy="825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2205" y="2623403"/>
            <a:ext cx="57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1"/>
            <a:ext cx="12032166" cy="81794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8888" y="1215483"/>
            <a:ext cx="60551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-1025913"/>
            <a:ext cx="12035883" cy="7883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9902" y="1538868"/>
            <a:ext cx="289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68" y="2497873"/>
            <a:ext cx="559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644" cy="676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976" y="1137424"/>
            <a:ext cx="519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093" y="1825625"/>
            <a:ext cx="5026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093" y="2883892"/>
            <a:ext cx="600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454" y="3822647"/>
            <a:ext cx="4976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0"/>
            <a:ext cx="12110224" cy="6479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594" y="1561171"/>
            <a:ext cx="275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166" y="2163337"/>
            <a:ext cx="50555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8677" y="1427356"/>
            <a:ext cx="540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8166" y="2147068"/>
            <a:ext cx="6255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12192000" cy="665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38275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980" y="2118732"/>
            <a:ext cx="268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0" y="0"/>
            <a:ext cx="12093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12192000" cy="67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1"/>
            <a:ext cx="12192000" cy="8001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697" y="657922"/>
            <a:ext cx="71089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Đàm thoại với trẻ 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này có hình gì?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Cho trẻ 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bức tranh?( dán bó hoa, lọ hoa, vườn hoa ..)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bông hoa được dán  như thế nào?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 lại: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hoa được dán ở vị trí trung tâm trên trang giấy, Lựa chọn nhiều bông hoa màu sắc khác nhau để dán thành một bó hoa hay một lọ hoa ...)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mẫu 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tiên đặt các bông hoa lên đúng vị trí, chỉnh các bông hoa sao cho thật đẹp, đặt xong thì lật lên bôi hồ và dán đúng vị trí .</a:t>
            </a:r>
          </a:p>
        </p:txBody>
      </p:sp>
    </p:spTree>
    <p:extLst>
      <p:ext uri="{BB962C8B-B14F-4D97-AF65-F5344CB8AC3E}">
        <p14:creationId xmlns:p14="http://schemas.microsoft.com/office/powerpoint/2010/main" val="16691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406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2024-10-14T05:33:29Z</dcterms:created>
  <dcterms:modified xsi:type="dcterms:W3CDTF">2024-10-14T06:17:11Z</dcterms:modified>
</cp:coreProperties>
</file>