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82" r:id="rId3"/>
    <p:sldId id="280" r:id="rId4"/>
    <p:sldId id="260" r:id="rId5"/>
    <p:sldId id="262" r:id="rId6"/>
    <p:sldId id="264" r:id="rId7"/>
    <p:sldId id="268" r:id="rId8"/>
    <p:sldId id="269" r:id="rId9"/>
    <p:sldId id="270" r:id="rId10"/>
    <p:sldId id="272" r:id="rId11"/>
    <p:sldId id="274" r:id="rId12"/>
    <p:sldId id="275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37F6-7AF9-4E87-8804-083E6F29244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DF21-5B10-46F3-AEEB-249D50FC4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26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4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" y="-1"/>
            <a:ext cx="12201841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" y="0"/>
            <a:ext cx="12201841" cy="66821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844"/>
            <a:ext cx="12192000" cy="35785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0" y="1394141"/>
            <a:ext cx="775412" cy="7687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104">
            <a:off x="1528910" y="2828755"/>
            <a:ext cx="847435" cy="6931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23" y="5853490"/>
            <a:ext cx="730664" cy="771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6526">
            <a:off x="9708117" y="1940957"/>
            <a:ext cx="1066903" cy="7994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709">
            <a:off x="9068802" y="4272433"/>
            <a:ext cx="1066903" cy="7994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40">
            <a:off x="7801415" y="1514931"/>
            <a:ext cx="562540" cy="4223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2339">
            <a:off x="7003628" y="1176725"/>
            <a:ext cx="467691" cy="351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0247">
            <a:off x="1287981" y="2017925"/>
            <a:ext cx="566293" cy="4451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38" y="3978231"/>
            <a:ext cx="269024" cy="2667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74" y="4629574"/>
            <a:ext cx="269024" cy="2667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68594">
            <a:off x="916086" y="2428428"/>
            <a:ext cx="245144" cy="1927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2529">
            <a:off x="6059325" y="5409202"/>
            <a:ext cx="431682" cy="3393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9741">
            <a:off x="2813368" y="6057112"/>
            <a:ext cx="596965" cy="41782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2851">
            <a:off x="2409415" y="6311262"/>
            <a:ext cx="229680" cy="1607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1018">
            <a:off x="7561532" y="5463699"/>
            <a:ext cx="456961" cy="3592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1" y="6305304"/>
            <a:ext cx="193168" cy="20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2000" y="11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9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1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9692-E94C-490A-9253-35B5D2759E6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3B31-3CA0-4D6D-BA51-F0963244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" y="0"/>
            <a:ext cx="11734800" cy="6783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563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37" y="1213961"/>
            <a:ext cx="1336809" cy="1243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7999" y="4012134"/>
            <a:ext cx="6840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VỰC: PHÁT TRIỂN NHẬN THỨC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4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Đề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tài:Cơ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bé</a:t>
            </a:r>
            <a:endParaRPr lang="en-US" sz="2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viên:Phan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Thị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Phương</a:t>
            </a:r>
            <a:endParaRPr lang="en-US" sz="2000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:(3-4 </a:t>
            </a:r>
            <a:r>
              <a:rPr lang="en-US" sz="2000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sz="2000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922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4145"/>
          </a:xfrm>
        </p:spPr>
      </p:pic>
    </p:spTree>
    <p:extLst>
      <p:ext uri="{BB962C8B-B14F-4D97-AF65-F5344CB8AC3E}">
        <p14:creationId xmlns:p14="http://schemas.microsoft.com/office/powerpoint/2010/main" val="33338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1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62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709" y="-49502"/>
            <a:ext cx="914400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1336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928053" y="4265002"/>
            <a:ext cx="2335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三年级语文 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丁丁老师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26" y="1840674"/>
            <a:ext cx="5845549" cy="34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48856"/>
            <a:ext cx="11461897" cy="6889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4706" y="3125973"/>
            <a:ext cx="763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5973" y="2318994"/>
            <a:ext cx="69004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2353" y="1367135"/>
            <a:ext cx="79272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628650" y="765810"/>
            <a:ext cx="1737360" cy="1691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08910" y="4091940"/>
            <a:ext cx="2240280" cy="788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8010" y="5303520"/>
            <a:ext cx="2354580" cy="13944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37855" y="6928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6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625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-1385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7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331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48691"/>
            <a:ext cx="5715000" cy="4343400"/>
          </a:xfrm>
        </p:spPr>
      </p:pic>
      <p:sp>
        <p:nvSpPr>
          <p:cNvPr id="5" name="TextBox 4"/>
          <p:cNvSpPr txBox="1"/>
          <p:nvPr/>
        </p:nvSpPr>
        <p:spPr>
          <a:xfrm>
            <a:off x="1524000" y="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5400" y="533400"/>
            <a:ext cx="1676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 rot="19985469">
            <a:off x="6624277" y="1787732"/>
            <a:ext cx="2372449" cy="2081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2667000"/>
            <a:ext cx="16002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00400" y="3352800"/>
            <a:ext cx="21336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15400" y="4696691"/>
            <a:ext cx="16764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2341086">
            <a:off x="6311406" y="3764191"/>
            <a:ext cx="2845788" cy="24401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108</Words>
  <Application>Microsoft Office PowerPoint</Application>
  <PresentationFormat>Widescreen</PresentationFormat>
  <Paragraphs>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2023-10-23T09:01:31Z</dcterms:created>
  <dcterms:modified xsi:type="dcterms:W3CDTF">2024-10-14T10:06:51Z</dcterms:modified>
</cp:coreProperties>
</file>