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68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9" r:id="rId13"/>
    <p:sldId id="266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2645-6EDE-450B-89C8-9FB5BE756985}" type="datetimeFigureOut">
              <a:rPr lang="vi-VN" smtClean="0"/>
              <a:t>15/10/2024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09387-6221-43C7-964D-440856D5AC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84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" name="Google Shape;249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2"/>
        </a:solidFill>
        <a:effectLst/>
      </p:bgPr>
    </p:bg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338" name="Google Shape;1338;p2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0" name="Google Shape;1400;p22"/>
          <p:cNvGrpSpPr/>
          <p:nvPr/>
        </p:nvGrpSpPr>
        <p:grpSpPr>
          <a:xfrm>
            <a:off x="231049" y="174484"/>
            <a:ext cx="11729675" cy="6508992"/>
            <a:chOff x="916986" y="2500875"/>
            <a:chExt cx="2280618" cy="1217119"/>
          </a:xfrm>
        </p:grpSpPr>
        <p:sp>
          <p:nvSpPr>
            <p:cNvPr id="1401" name="Google Shape;1401;p2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6" name="Google Shape;1406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22"/>
          <p:cNvSpPr txBox="1">
            <a:spLocks noGrp="1"/>
          </p:cNvSpPr>
          <p:nvPr>
            <p:ph type="subTitle" idx="1"/>
          </p:nvPr>
        </p:nvSpPr>
        <p:spPr>
          <a:xfrm>
            <a:off x="2813748" y="24572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22"/>
          <p:cNvSpPr txBox="1">
            <a:spLocks noGrp="1"/>
          </p:cNvSpPr>
          <p:nvPr>
            <p:ph type="subTitle" idx="2"/>
          </p:nvPr>
        </p:nvSpPr>
        <p:spPr>
          <a:xfrm>
            <a:off x="6537452" y="24572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22"/>
          <p:cNvSpPr txBox="1">
            <a:spLocks noGrp="1"/>
          </p:cNvSpPr>
          <p:nvPr>
            <p:ph type="subTitle" idx="3"/>
          </p:nvPr>
        </p:nvSpPr>
        <p:spPr>
          <a:xfrm>
            <a:off x="2813748" y="46477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2"/>
          <p:cNvSpPr txBox="1">
            <a:spLocks noGrp="1"/>
          </p:cNvSpPr>
          <p:nvPr>
            <p:ph type="subTitle" idx="4"/>
          </p:nvPr>
        </p:nvSpPr>
        <p:spPr>
          <a:xfrm>
            <a:off x="6537452" y="46477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22"/>
          <p:cNvSpPr txBox="1">
            <a:spLocks noGrp="1"/>
          </p:cNvSpPr>
          <p:nvPr>
            <p:ph type="subTitle" idx="5"/>
          </p:nvPr>
        </p:nvSpPr>
        <p:spPr>
          <a:xfrm>
            <a:off x="2813748" y="1986267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2" name="Google Shape;1412;p22"/>
          <p:cNvSpPr txBox="1">
            <a:spLocks noGrp="1"/>
          </p:cNvSpPr>
          <p:nvPr>
            <p:ph type="subTitle" idx="6"/>
          </p:nvPr>
        </p:nvSpPr>
        <p:spPr>
          <a:xfrm>
            <a:off x="2813748" y="4176900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3" name="Google Shape;1413;p22"/>
          <p:cNvSpPr txBox="1">
            <a:spLocks noGrp="1"/>
          </p:cNvSpPr>
          <p:nvPr>
            <p:ph type="subTitle" idx="7"/>
          </p:nvPr>
        </p:nvSpPr>
        <p:spPr>
          <a:xfrm>
            <a:off x="6537448" y="1986267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4" name="Google Shape;1414;p22"/>
          <p:cNvSpPr txBox="1">
            <a:spLocks noGrp="1"/>
          </p:cNvSpPr>
          <p:nvPr>
            <p:ph type="subTitle" idx="8"/>
          </p:nvPr>
        </p:nvSpPr>
        <p:spPr>
          <a:xfrm>
            <a:off x="6537448" y="4176900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01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media" Target="../media/media2.mp3"/><Relationship Id="rId7" Type="http://schemas.openxmlformats.org/officeDocument/2006/relationships/image" Target="../media/image2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media" Target="../media/media4.WAV"/><Relationship Id="rId7" Type="http://schemas.openxmlformats.org/officeDocument/2006/relationships/image" Target="../media/image41.jpeg"/><Relationship Id="rId12" Type="http://schemas.openxmlformats.org/officeDocument/2006/relationships/image" Target="../media/image46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jpeg"/><Relationship Id="rId4" Type="http://schemas.openxmlformats.org/officeDocument/2006/relationships/audio" Target="../media/media4.WAV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10248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 descr="Work Report Announcement Annual Report Google Slides Theme And Powerpoint  Template - Slidesdocs">
            <a:extLst>
              <a:ext uri="{FF2B5EF4-FFF2-40B4-BE49-F238E27FC236}">
                <a16:creationId xmlns:a16="http://schemas.microsoft.com/office/drawing/2014/main" id="{3A0F68B2-4910-8692-B43A-8BC2A458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A381E9-9FF3-1A4F-6304-50AC7BE08F02}"/>
              </a:ext>
            </a:extLst>
          </p:cNvPr>
          <p:cNvSpPr txBox="1"/>
          <p:nvPr/>
        </p:nvSpPr>
        <p:spPr>
          <a:xfrm>
            <a:off x="4287981" y="1338644"/>
            <a:ext cx="588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59BC6-061E-1B3B-AABA-F0E2E1A3752F}"/>
              </a:ext>
            </a:extLst>
          </p:cNvPr>
          <p:cNvSpPr txBox="1"/>
          <p:nvPr/>
        </p:nvSpPr>
        <p:spPr>
          <a:xfrm>
            <a:off x="4073236" y="1778517"/>
            <a:ext cx="404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vi-V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152CA-D771-5105-67B2-D07E653CC281}"/>
              </a:ext>
            </a:extLst>
          </p:cNvPr>
          <p:cNvSpPr txBox="1"/>
          <p:nvPr/>
        </p:nvSpPr>
        <p:spPr>
          <a:xfrm>
            <a:off x="3151909" y="2533924"/>
            <a:ext cx="58881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0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6" b="93646" l="10000" r="90000">
                        <a14:foregroundMark x1="47604" y1="9688" x2="55625" y2="10417"/>
                        <a14:foregroundMark x1="46042" y1="9167" x2="55000" y2="6146"/>
                        <a14:foregroundMark x1="55000" y1="6146" x2="55417" y2="6771"/>
                        <a14:foregroundMark x1="25521" y1="88438" x2="56042" y2="94896"/>
                        <a14:foregroundMark x1="56042" y1="94896" x2="70938" y2="93646"/>
                        <a14:foregroundMark x1="70938" y1="93646" x2="75208" y2="93646"/>
                        <a14:foregroundMark x1="31979" y1="92396" x2="35417" y2="9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1" y="1811331"/>
            <a:ext cx="3235338" cy="323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73DC3-A42F-03C8-AD60-2F894015F112}"/>
              </a:ext>
            </a:extLst>
          </p:cNvPr>
          <p:cNvSpPr txBox="1"/>
          <p:nvPr/>
        </p:nvSpPr>
        <p:spPr>
          <a:xfrm>
            <a:off x="2493818" y="290945"/>
            <a:ext cx="669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Chúng ta có thể ngửi được những mùi gì?</a:t>
            </a:r>
          </a:p>
        </p:txBody>
      </p:sp>
      <p:pic>
        <p:nvPicPr>
          <p:cNvPr id="3" name="Picture 6" descr="Comida_096">
            <a:extLst>
              <a:ext uri="{FF2B5EF4-FFF2-40B4-BE49-F238E27FC236}">
                <a16:creationId xmlns:a16="http://schemas.microsoft.com/office/drawing/2014/main" id="{8942AA5B-E50A-FA13-88EA-F86926C0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1003310"/>
            <a:ext cx="313112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mida_071">
            <a:extLst>
              <a:ext uri="{FF2B5EF4-FFF2-40B4-BE49-F238E27FC236}">
                <a16:creationId xmlns:a16="http://schemas.microsoft.com/office/drawing/2014/main" id="{A856CCE9-8F20-3ADE-985F-0E81A1E0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4010025"/>
            <a:ext cx="313112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ngelia Perkins\Application Data\Microsoft\Media Catalog\Downloaded Clips\cl0\FD00122_.wmf">
            <a:extLst>
              <a:ext uri="{FF2B5EF4-FFF2-40B4-BE49-F238E27FC236}">
                <a16:creationId xmlns:a16="http://schemas.microsoft.com/office/drawing/2014/main" id="{3CBAEF27-34A6-3016-FB56-423C854D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75" y="660277"/>
            <a:ext cx="2133744" cy="311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Natureza_002">
            <a:extLst>
              <a:ext uri="{FF2B5EF4-FFF2-40B4-BE49-F238E27FC236}">
                <a16:creationId xmlns:a16="http://schemas.microsoft.com/office/drawing/2014/main" id="{C267D569-A59E-5FEB-02B2-81C01B29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3" y="4049713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95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901AC53-8BFA-435C-B2CC-06FA6C604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DCE25B9-8EDB-4B3C-ADB3-C57646CF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of a mouth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312" y1="43662" x2="69583" y2="41432"/>
                        <a14:foregroundMark x1="69583" y1="41432" x2="69583" y2="41432"/>
                        <a14:foregroundMark x1="70080" y1="36268" x2="42048" y2="3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4" r="3160" b="-2"/>
          <a:stretch/>
        </p:blipFill>
        <p:spPr>
          <a:xfrm>
            <a:off x="20" y="-4679"/>
            <a:ext cx="4634663" cy="418773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62B8CE2-C1CF-4A8F-B97D-5C1DAD6CD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35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974C95-BAD1-4DA2-AD68-CB4FF3720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A88AB32-A424-48D1-A026-2886194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FB6EC7-883B-0EC1-4016-40ACDA839F58}"/>
              </a:ext>
            </a:extLst>
          </p:cNvPr>
          <p:cNvSpPr txBox="1"/>
          <p:nvPr/>
        </p:nvSpPr>
        <p:spPr>
          <a:xfrm>
            <a:off x="1146048" y="4437888"/>
            <a:ext cx="9899904" cy="1116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Miệng</a:t>
            </a:r>
            <a:r>
              <a:rPr lang="en-US" sz="4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4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</a:t>
            </a:r>
            <a:r>
              <a:rPr lang="en-US" sz="4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4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4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Lưu ý cho trẻ ăn uống mùa hè tránh bệnh - Sieuthitretho.vn">
            <a:extLst>
              <a:ext uri="{FF2B5EF4-FFF2-40B4-BE49-F238E27FC236}">
                <a16:creationId xmlns:a16="http://schemas.microsoft.com/office/drawing/2014/main" id="{BC4A2334-78C2-4007-CF20-B484CF84F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b="9036"/>
          <a:stretch/>
        </p:blipFill>
        <p:spPr bwMode="auto">
          <a:xfrm>
            <a:off x="6220691" y="0"/>
            <a:ext cx="4682836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8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iệng Hoạt Hình Với Răng Và Lưỡi Hình minh họa Sẵn có - Tải xuống Hình ảnh  Ngay bây giờ - Lưỡi, Thè lưỡi, Miệng - Bộ phận cơ thể - iStock">
            <a:extLst>
              <a:ext uri="{FF2B5EF4-FFF2-40B4-BE49-F238E27FC236}">
                <a16:creationId xmlns:a16="http://schemas.microsoft.com/office/drawing/2014/main" id="{7996897A-9181-1739-D8C4-25800CED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342"/>
            <a:ext cx="3034146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252D7A-BF3F-813D-2628-F88018342921}"/>
              </a:ext>
            </a:extLst>
          </p:cNvPr>
          <p:cNvSpPr txBox="1"/>
          <p:nvPr/>
        </p:nvSpPr>
        <p:spPr>
          <a:xfrm>
            <a:off x="505691" y="4530436"/>
            <a:ext cx="2022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10 loại bánh ngọt ngon nhất thế giới - Báo VnExpress Du lịch">
            <a:extLst>
              <a:ext uri="{FF2B5EF4-FFF2-40B4-BE49-F238E27FC236}">
                <a16:creationId xmlns:a16="http://schemas.microsoft.com/office/drawing/2014/main" id="{276B3595-6487-97AF-962D-0FA3B172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77" y="385329"/>
            <a:ext cx="3036899" cy="22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 chai Nước mắm kẹo Làng Chài Xưa 525ml/chai">
            <a:extLst>
              <a:ext uri="{FF2B5EF4-FFF2-40B4-BE49-F238E27FC236}">
                <a16:creationId xmlns:a16="http://schemas.microsoft.com/office/drawing/2014/main" id="{EAF17770-92C7-9A59-1325-C1F94964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77" y="3555661"/>
            <a:ext cx="3034145" cy="26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4 tác dụng của quả chanh có thể bạn chưa biết?">
            <a:extLst>
              <a:ext uri="{FF2B5EF4-FFF2-40B4-BE49-F238E27FC236}">
                <a16:creationId xmlns:a16="http://schemas.microsoft.com/office/drawing/2014/main" id="{8C93E693-7F48-13EF-EFB1-09A2A9AA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03" y="385329"/>
            <a:ext cx="3430760" cy="22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6 tác dụng của ớt giúp bạn ăn cay khỏe mạnh • Hello Bacsi">
            <a:extLst>
              <a:ext uri="{FF2B5EF4-FFF2-40B4-BE49-F238E27FC236}">
                <a16:creationId xmlns:a16="http://schemas.microsoft.com/office/drawing/2014/main" id="{0F21C65D-3308-8919-D44C-47C10FB7B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04" y="3555660"/>
            <a:ext cx="3430760" cy="268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8AC149-D1D9-65A0-5821-3D643A85DB58}"/>
              </a:ext>
            </a:extLst>
          </p:cNvPr>
          <p:cNvSpPr txBox="1"/>
          <p:nvPr/>
        </p:nvSpPr>
        <p:spPr>
          <a:xfrm>
            <a:off x="5500254" y="2783058"/>
            <a:ext cx="238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7A910-CA44-58E1-078A-5D490C5FA5B6}"/>
              </a:ext>
            </a:extLst>
          </p:cNvPr>
          <p:cNvSpPr txBox="1"/>
          <p:nvPr/>
        </p:nvSpPr>
        <p:spPr>
          <a:xfrm>
            <a:off x="9399445" y="6211061"/>
            <a:ext cx="238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Cay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2D50-3F0C-EDE8-DFF6-3E91284AB04A}"/>
              </a:ext>
            </a:extLst>
          </p:cNvPr>
          <p:cNvSpPr txBox="1"/>
          <p:nvPr/>
        </p:nvSpPr>
        <p:spPr>
          <a:xfrm>
            <a:off x="5472544" y="6243873"/>
            <a:ext cx="238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2EF7F-A951-E83C-FC2C-0DF96A167A12}"/>
              </a:ext>
            </a:extLst>
          </p:cNvPr>
          <p:cNvSpPr txBox="1"/>
          <p:nvPr/>
        </p:nvSpPr>
        <p:spPr>
          <a:xfrm>
            <a:off x="9809018" y="2826248"/>
            <a:ext cx="238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4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4336" l="9961" r="89844">
                        <a14:foregroundMark x1="42773" y1="11914" x2="56641" y2="5273"/>
                        <a14:foregroundMark x1="56641" y1="5273" x2="71484" y2="12305"/>
                        <a14:foregroundMark x1="63867" y1="2734" x2="56055" y2="781"/>
                        <a14:foregroundMark x1="32617" y1="83789" x2="39063" y2="94336"/>
                        <a14:foregroundMark x1="39063" y1="94336" x2="42188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107"/>
            <a:ext cx="3352800" cy="33528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5FB9DB-EDA6-D3A6-6EE2-6EDB69ABDA4C}"/>
              </a:ext>
            </a:extLst>
          </p:cNvPr>
          <p:cNvSpPr txBox="1"/>
          <p:nvPr/>
        </p:nvSpPr>
        <p:spPr>
          <a:xfrm>
            <a:off x="803564" y="4682836"/>
            <a:ext cx="187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?</a:t>
            </a:r>
            <a:endParaRPr lang="vi-VN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ập nhật mới] Bảng giá xe ô tô các hãng 2023 tại Việt Nam – Medicar-Vietnam">
            <a:extLst>
              <a:ext uri="{FF2B5EF4-FFF2-40B4-BE49-F238E27FC236}">
                <a16:creationId xmlns:a16="http://schemas.microsoft.com/office/drawing/2014/main" id="{11808BCB-A8CE-7646-E0EA-1FAD83E27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03" y="370609"/>
            <a:ext cx="5164529" cy="28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án Đàn Grand Piano Điện Yamaha CLP-795GP Cao Cấp, Trả Góp 0%">
            <a:extLst>
              <a:ext uri="{FF2B5EF4-FFF2-40B4-BE49-F238E27FC236}">
                <a16:creationId xmlns:a16="http://schemas.microsoft.com/office/drawing/2014/main" id="{09626C76-8027-40FB-F9D1-B9071037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02" y="3595256"/>
            <a:ext cx="5164529" cy="30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coi-o-to-www.tiengdong.com">
            <a:hlinkClick r:id="" action="ppaction://media"/>
            <a:extLst>
              <a:ext uri="{FF2B5EF4-FFF2-40B4-BE49-F238E27FC236}">
                <a16:creationId xmlns:a16="http://schemas.microsoft.com/office/drawing/2014/main" id="{ADB027BE-4584-3B6A-0C75-5F522116E0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7.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8431" y="426136"/>
            <a:ext cx="609600" cy="609600"/>
          </a:xfrm>
          <a:prstGeom prst="rect">
            <a:avLst/>
          </a:prstGeom>
        </p:spPr>
      </p:pic>
      <p:pic>
        <p:nvPicPr>
          <p:cNvPr id="6" name="piano-chords-239967">
            <a:hlinkClick r:id="" action="ppaction://media"/>
            <a:extLst>
              <a:ext uri="{FF2B5EF4-FFF2-40B4-BE49-F238E27FC236}">
                <a16:creationId xmlns:a16="http://schemas.microsoft.com/office/drawing/2014/main" id="{52785E96-5E1C-ED0D-5ED7-25F3990E1A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127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8431" y="3656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026"/>
            <a:ext cx="5592417" cy="3697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87" y="1121914"/>
            <a:ext cx="7188314" cy="4258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E16302-6374-6E38-A9CD-F672AD259FF8}"/>
              </a:ext>
            </a:extLst>
          </p:cNvPr>
          <p:cNvSpPr txBox="1"/>
          <p:nvPr/>
        </p:nvSpPr>
        <p:spPr>
          <a:xfrm>
            <a:off x="3920836" y="5680365"/>
            <a:ext cx="7188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0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scritorio_022">
            <a:extLst>
              <a:ext uri="{FF2B5EF4-FFF2-40B4-BE49-F238E27FC236}">
                <a16:creationId xmlns:a16="http://schemas.microsoft.com/office/drawing/2014/main" id="{8FAC1E99-0D28-E167-A93B-ECE56864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533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omida_066">
            <a:extLst>
              <a:ext uri="{FF2B5EF4-FFF2-40B4-BE49-F238E27FC236}">
                <a16:creationId xmlns:a16="http://schemas.microsoft.com/office/drawing/2014/main" id="{D8778E45-9BF0-2C73-CB5A-63B88227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3644900"/>
            <a:ext cx="3113809" cy="311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mida_005">
            <a:extLst>
              <a:ext uri="{FF2B5EF4-FFF2-40B4-BE49-F238E27FC236}">
                <a16:creationId xmlns:a16="http://schemas.microsoft.com/office/drawing/2014/main" id="{0882C4BC-6186-3242-E4E2-6E35894C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41" y="3761509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Objeto_0041">
            <a:extLst>
              <a:ext uri="{FF2B5EF4-FFF2-40B4-BE49-F238E27FC236}">
                <a16:creationId xmlns:a16="http://schemas.microsoft.com/office/drawing/2014/main" id="{DB419E46-23F5-E94B-5E94-09A489FB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46" y="731765"/>
            <a:ext cx="2920050" cy="249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B783B996-7A43-18D0-204B-B8D308FAB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16453"/>
            <a:ext cx="510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Tay </a:t>
            </a:r>
            <a:r>
              <a:rPr lang="en-US" altLang="zh-CN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4800" b="1" dirty="0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endParaRPr lang="en-US" altLang="zh-CN" sz="4800" b="1" dirty="0">
              <a:solidFill>
                <a:srgbClr val="0066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345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ngelia Perkins\Application Data\Microsoft\Media Catalog\Downloaded Clips\cl5c\j0232136.wmf">
            <a:extLst>
              <a:ext uri="{FF2B5EF4-FFF2-40B4-BE49-F238E27FC236}">
                <a16:creationId xmlns:a16="http://schemas.microsoft.com/office/drawing/2014/main" id="{88819329-BB70-A0A5-1778-01E4BA53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2400"/>
            <a:ext cx="23780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ngelia Perkins\Application Data\Microsoft\Media Catalog\Downloaded Clips\cl26\j0095321.wmf">
            <a:extLst>
              <a:ext uri="{FF2B5EF4-FFF2-40B4-BE49-F238E27FC236}">
                <a16:creationId xmlns:a16="http://schemas.microsoft.com/office/drawing/2014/main" id="{C295AAAA-64B6-A5DC-19DC-D039D6BA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309812"/>
            <a:ext cx="2971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Angelia Perkins\Application Data\Microsoft\Media Catalog\Downloaded Clips\cl5d\j0232839.wmf">
            <a:extLst>
              <a:ext uri="{FF2B5EF4-FFF2-40B4-BE49-F238E27FC236}">
                <a16:creationId xmlns:a16="http://schemas.microsoft.com/office/drawing/2014/main" id="{AFB66693-623D-28CC-748E-459CB373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06" y="404812"/>
            <a:ext cx="2586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ngelia Perkins\Application Data\Microsoft\Media Catalog\Downloaded Clips\cl38\j0141087.wmf">
            <a:extLst>
              <a:ext uri="{FF2B5EF4-FFF2-40B4-BE49-F238E27FC236}">
                <a16:creationId xmlns:a16="http://schemas.microsoft.com/office/drawing/2014/main" id="{D628F7DA-B923-E0B0-1F04-5507CA40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4083843"/>
            <a:ext cx="2971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ngelia Perkins\Application Data\Microsoft\Media Catalog\Downloaded Clips\cl4e\j0196458.wmf">
            <a:extLst>
              <a:ext uri="{FF2B5EF4-FFF2-40B4-BE49-F238E27FC236}">
                <a16:creationId xmlns:a16="http://schemas.microsoft.com/office/drawing/2014/main" id="{04F25E1A-A655-B40B-29D1-F1A857DD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44" y="3927475"/>
            <a:ext cx="228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512B9C9D-1B58-F940-3C6B-067AA610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174" y="2757486"/>
            <a:ext cx="103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ea typeface="SimSun" panose="02010600030101010101" pitchFamily="2" charset="-122"/>
              </a:rPr>
              <a:t>Mềm</a:t>
            </a:r>
            <a:endParaRPr lang="en-US" altLang="zh-CN" sz="28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0098D5A-9F1B-31F3-E643-2F70E449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693" y="4502943"/>
            <a:ext cx="1090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ea typeface="SimSun" panose="02010600030101010101" pitchFamily="2" charset="-122"/>
              </a:rPr>
              <a:t>Nhọn</a:t>
            </a:r>
            <a:endParaRPr lang="en-US" altLang="zh-CN" sz="28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60FC8EC-55D7-C17C-E372-3B5148F0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5077" y="2757487"/>
            <a:ext cx="1166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ea typeface="SimSun" panose="02010600030101010101" pitchFamily="2" charset="-122"/>
              </a:rPr>
              <a:t>Cứng</a:t>
            </a:r>
            <a:endParaRPr lang="en-US" altLang="zh-CN" sz="28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C0FF6AA3-4478-0CA8-0020-5F1A8AD5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801" y="5974556"/>
            <a:ext cx="995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Nóng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46992F8-4FAC-FA96-79FD-AC9BE29D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686" y="6011935"/>
            <a:ext cx="96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ea typeface="SimSun" panose="02010600030101010101" pitchFamily="2" charset="-122"/>
              </a:rPr>
              <a:t>Lạnh</a:t>
            </a:r>
            <a:endParaRPr lang="en-US" altLang="zh-CN" sz="28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20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5582A1EF-7143-287E-CE1C-9CA96F22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"/>
            <a:ext cx="6834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rgbClr val="0000FF"/>
                </a:solidFill>
                <a:ea typeface="SimSun" panose="02010600030101010101" pitchFamily="2" charset="-122"/>
              </a:rPr>
              <a:t>Tr</a:t>
            </a: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ò chơi: </a:t>
            </a:r>
            <a:r>
              <a:rPr lang="en-US" altLang="zh-CN" sz="4000" b="1">
                <a:solidFill>
                  <a:srgbClr val="0000FF"/>
                </a:solidFill>
                <a:ea typeface="SimSun" panose="02010600030101010101" pitchFamily="2" charset="-122"/>
              </a:rPr>
              <a:t>“Ai gi</a:t>
            </a: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ỏi nhất</a:t>
            </a:r>
            <a:r>
              <a:rPr lang="en-US" altLang="zh-CN" sz="4000" b="1">
                <a:solidFill>
                  <a:srgbClr val="0000FF"/>
                </a:solidFill>
                <a:ea typeface="SimSun" panose="02010600030101010101" pitchFamily="2" charset="-122"/>
              </a:rPr>
              <a:t>”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E0CD5249-B8F4-146D-3345-7A562F91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54" y="1520465"/>
            <a:ext cx="2362200" cy="1752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6" name="Picture 9" descr="Image035">
            <a:extLst>
              <a:ext uri="{FF2B5EF4-FFF2-40B4-BE49-F238E27FC236}">
                <a16:creationId xmlns:a16="http://schemas.microsoft.com/office/drawing/2014/main" id="{4F600694-1ACE-22C8-A28F-6A8A1E5A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3133" r="23143" b="63670"/>
          <a:stretch>
            <a:fillRect/>
          </a:stretch>
        </p:blipFill>
        <p:spPr bwMode="auto">
          <a:xfrm>
            <a:off x="2743200" y="183150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0">
            <a:extLst>
              <a:ext uri="{FF2B5EF4-FFF2-40B4-BE49-F238E27FC236}">
                <a16:creationId xmlns:a16="http://schemas.microsoft.com/office/drawing/2014/main" id="{503F0149-DA07-43EB-F6E0-82B81E22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637" y="1517276"/>
            <a:ext cx="2362200" cy="1752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 gì có 5 ngón cầm</a:t>
            </a:r>
          </a:p>
          <a:p>
            <a:pPr algn="ctr"/>
            <a:r>
              <a:rPr lang="en-US" altLang="zh-CN" sz="2000" b="1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bút, xúc ăn, múa…?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E9E2D23C-95D2-AABF-7352-0018AF3FB8CE}"/>
              </a:ext>
            </a:extLst>
          </p:cNvPr>
          <p:cNvGrpSpPr>
            <a:grpSpLocks/>
          </p:cNvGrpSpPr>
          <p:nvPr/>
        </p:nvGrpSpPr>
        <p:grpSpPr bwMode="auto">
          <a:xfrm>
            <a:off x="1966130" y="1506103"/>
            <a:ext cx="2438400" cy="1754188"/>
            <a:chOff x="4943" y="1692"/>
            <a:chExt cx="1488" cy="1105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8A8D47A0-C62C-685B-3A73-DEACFDA1F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" y="1693"/>
              <a:ext cx="1488" cy="110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dirty="0">
                <a:ea typeface="SimSun" panose="02010600030101010101" pitchFamily="2" charset="-122"/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638E89FD-71ED-B55F-6087-88E044078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6" y="1692"/>
              <a:ext cx="52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9600" b="1" dirty="0">
                  <a:solidFill>
                    <a:srgbClr val="0000CC"/>
                  </a:solidFill>
                  <a:ea typeface="SimSun" panose="02010600030101010101" pitchFamily="2" charset="-122"/>
                </a:rPr>
                <a:t>1</a:t>
              </a:r>
            </a:p>
          </p:txBody>
        </p:sp>
      </p:grpSp>
      <p:sp>
        <p:nvSpPr>
          <p:cNvPr id="11" name="Oval 16">
            <a:extLst>
              <a:ext uri="{FF2B5EF4-FFF2-40B4-BE49-F238E27FC236}">
                <a16:creationId xmlns:a16="http://schemas.microsoft.com/office/drawing/2014/main" id="{5595E46B-026F-7784-AD47-53FD45BC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661" y="1496736"/>
            <a:ext cx="2667000" cy="1905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12" name="Picture 17" descr="Image043">
            <a:extLst>
              <a:ext uri="{FF2B5EF4-FFF2-40B4-BE49-F238E27FC236}">
                <a16:creationId xmlns:a16="http://schemas.microsoft.com/office/drawing/2014/main" id="{EC020E47-0999-DF61-B141-8B2C84A0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28519" r="28026" b="20708"/>
          <a:stretch>
            <a:fillRect/>
          </a:stretch>
        </p:blipFill>
        <p:spPr bwMode="auto">
          <a:xfrm>
            <a:off x="6450645" y="1885592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1">
            <a:extLst>
              <a:ext uri="{FF2B5EF4-FFF2-40B4-BE49-F238E27FC236}">
                <a16:creationId xmlns:a16="http://schemas.microsoft.com/office/drawing/2014/main" id="{64E09EBE-AC02-332C-A0DC-1EED69DAFD5D}"/>
              </a:ext>
            </a:extLst>
          </p:cNvPr>
          <p:cNvGrpSpPr>
            <a:grpSpLocks/>
          </p:cNvGrpSpPr>
          <p:nvPr/>
        </p:nvGrpSpPr>
        <p:grpSpPr bwMode="auto">
          <a:xfrm>
            <a:off x="5836661" y="1470314"/>
            <a:ext cx="2743200" cy="2032000"/>
            <a:chOff x="4032" y="720"/>
            <a:chExt cx="1584" cy="1104"/>
          </a:xfrm>
        </p:grpSpPr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1BE56924-6372-3022-F433-B22597B7D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720"/>
              <a:ext cx="1584" cy="1104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236B6911-5B73-6B6C-EEBE-5960AF265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960"/>
              <a:ext cx="1440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Cái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gì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giúp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ta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phânbiệt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được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mùi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thơm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mùi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hôi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?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7C934D85-D485-C5C9-B877-2ED23664896A}"/>
              </a:ext>
            </a:extLst>
          </p:cNvPr>
          <p:cNvGrpSpPr>
            <a:grpSpLocks/>
          </p:cNvGrpSpPr>
          <p:nvPr/>
        </p:nvGrpSpPr>
        <p:grpSpPr bwMode="auto">
          <a:xfrm>
            <a:off x="5836661" y="1457981"/>
            <a:ext cx="2743200" cy="2057400"/>
            <a:chOff x="500" y="2647"/>
            <a:chExt cx="1632" cy="1104"/>
          </a:xfrm>
        </p:grpSpPr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592EF5CA-AB78-1740-64FC-99D56623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2647"/>
              <a:ext cx="1632" cy="110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Text Box 24">
              <a:extLst>
                <a:ext uri="{FF2B5EF4-FFF2-40B4-BE49-F238E27FC236}">
                  <a16:creationId xmlns:a16="http://schemas.microsoft.com/office/drawing/2014/main" id="{856C9AE9-7C8A-AA54-60A4-06AD18974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0" y="2733"/>
              <a:ext cx="498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9600" b="1" dirty="0">
                  <a:solidFill>
                    <a:srgbClr val="0000FF"/>
                  </a:solidFill>
                  <a:ea typeface="SimSun" panose="02010600030101010101" pitchFamily="2" charset="-122"/>
                </a:rPr>
                <a:t>2</a:t>
              </a:r>
            </a:p>
          </p:txBody>
        </p:sp>
      </p:grpSp>
      <p:sp>
        <p:nvSpPr>
          <p:cNvPr id="19" name="Oval 26">
            <a:extLst>
              <a:ext uri="{FF2B5EF4-FFF2-40B4-BE49-F238E27FC236}">
                <a16:creationId xmlns:a16="http://schemas.microsoft.com/office/drawing/2014/main" id="{7881D3A7-C293-BA1A-8A63-BF23AAF7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564" y="4125125"/>
            <a:ext cx="2362200" cy="1828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20" name="Picture 27" descr="Image045">
            <a:extLst>
              <a:ext uri="{FF2B5EF4-FFF2-40B4-BE49-F238E27FC236}">
                <a16:creationId xmlns:a16="http://schemas.microsoft.com/office/drawing/2014/main" id="{23622AB2-3FC0-DF7D-F51C-995D7379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22661" r="23143" b="10944"/>
          <a:stretch>
            <a:fillRect/>
          </a:stretch>
        </p:blipFill>
        <p:spPr bwMode="auto">
          <a:xfrm>
            <a:off x="2583237" y="4438837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1">
            <a:extLst>
              <a:ext uri="{FF2B5EF4-FFF2-40B4-BE49-F238E27FC236}">
                <a16:creationId xmlns:a16="http://schemas.microsoft.com/office/drawing/2014/main" id="{87FB388D-1D2C-01D1-F86C-891E1D26D070}"/>
              </a:ext>
            </a:extLst>
          </p:cNvPr>
          <p:cNvGrpSpPr>
            <a:grpSpLocks/>
          </p:cNvGrpSpPr>
          <p:nvPr/>
        </p:nvGrpSpPr>
        <p:grpSpPr bwMode="auto">
          <a:xfrm>
            <a:off x="1981575" y="4134481"/>
            <a:ext cx="2438400" cy="1828800"/>
            <a:chOff x="2549" y="2040"/>
            <a:chExt cx="1536" cy="1296"/>
          </a:xfrm>
        </p:grpSpPr>
        <p:sp>
          <p:nvSpPr>
            <p:cNvPr id="22" name="Oval 28">
              <a:extLst>
                <a:ext uri="{FF2B5EF4-FFF2-40B4-BE49-F238E27FC236}">
                  <a16:creationId xmlns:a16="http://schemas.microsoft.com/office/drawing/2014/main" id="{0C6D78CC-01A4-3E28-826B-B87789837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2040"/>
              <a:ext cx="1536" cy="12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5D56CC5B-626E-6DD0-30A1-37E5BEDEA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" y="2337"/>
              <a:ext cx="1451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Cái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gì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giúp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ta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nghe</a:t>
              </a:r>
              <a:endPara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ctr"/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Được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tiếng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kêu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mọi</a:t>
              </a:r>
              <a:endPara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ctr"/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vật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xung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quanh</a:t>
              </a:r>
              <a:r>
                <a:rPr lang="en-US" altLang="zh-CN" sz="20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?</a:t>
              </a:r>
            </a:p>
          </p:txBody>
        </p:sp>
      </p:grpSp>
      <p:grpSp>
        <p:nvGrpSpPr>
          <p:cNvPr id="24" name="Group 35">
            <a:extLst>
              <a:ext uri="{FF2B5EF4-FFF2-40B4-BE49-F238E27FC236}">
                <a16:creationId xmlns:a16="http://schemas.microsoft.com/office/drawing/2014/main" id="{DB787453-5C9E-360B-66B3-E9F3FD2D7CBE}"/>
              </a:ext>
            </a:extLst>
          </p:cNvPr>
          <p:cNvGrpSpPr>
            <a:grpSpLocks/>
          </p:cNvGrpSpPr>
          <p:nvPr/>
        </p:nvGrpSpPr>
        <p:grpSpPr bwMode="auto">
          <a:xfrm>
            <a:off x="1962867" y="4121707"/>
            <a:ext cx="2438400" cy="1828800"/>
            <a:chOff x="2880" y="2784"/>
            <a:chExt cx="1488" cy="1056"/>
          </a:xfrm>
        </p:grpSpPr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A3950EDE-AF3F-7947-DC6A-AF19108E6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784"/>
              <a:ext cx="1488" cy="10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6" name="Text Box 34">
              <a:extLst>
                <a:ext uri="{FF2B5EF4-FFF2-40B4-BE49-F238E27FC236}">
                  <a16:creationId xmlns:a16="http://schemas.microsoft.com/office/drawing/2014/main" id="{26A636A4-BA8D-28A7-D4BC-E3AA795A8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880"/>
              <a:ext cx="49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8800" b="1" dirty="0">
                  <a:solidFill>
                    <a:srgbClr val="0000FF"/>
                  </a:solidFill>
                  <a:ea typeface="SimSun" panose="02010600030101010101" pitchFamily="2" charset="-122"/>
                </a:rPr>
                <a:t>3</a:t>
              </a:r>
            </a:p>
          </p:txBody>
        </p:sp>
      </p:grpSp>
      <p:sp>
        <p:nvSpPr>
          <p:cNvPr id="27" name="Oval 36">
            <a:extLst>
              <a:ext uri="{FF2B5EF4-FFF2-40B4-BE49-F238E27FC236}">
                <a16:creationId xmlns:a16="http://schemas.microsoft.com/office/drawing/2014/main" id="{CBAE2EAE-66E1-97EA-23FD-D0533A4B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327" y="3970199"/>
            <a:ext cx="2590800" cy="18288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28" name="Picture 37" descr="Image040">
            <a:extLst>
              <a:ext uri="{FF2B5EF4-FFF2-40B4-BE49-F238E27FC236}">
                <a16:creationId xmlns:a16="http://schemas.microsoft.com/office/drawing/2014/main" id="{B3634FE1-ABE9-C7CE-0B8D-6F219ED0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34378" r="30469" b="18755"/>
          <a:stretch>
            <a:fillRect/>
          </a:stretch>
        </p:blipFill>
        <p:spPr bwMode="auto">
          <a:xfrm>
            <a:off x="6563591" y="4188015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41">
            <a:extLst>
              <a:ext uri="{FF2B5EF4-FFF2-40B4-BE49-F238E27FC236}">
                <a16:creationId xmlns:a16="http://schemas.microsoft.com/office/drawing/2014/main" id="{76303280-9BBF-F752-452F-83031C2ABDA4}"/>
              </a:ext>
            </a:extLst>
          </p:cNvPr>
          <p:cNvGrpSpPr>
            <a:grpSpLocks/>
          </p:cNvGrpSpPr>
          <p:nvPr/>
        </p:nvGrpSpPr>
        <p:grpSpPr bwMode="auto">
          <a:xfrm>
            <a:off x="5836661" y="3962840"/>
            <a:ext cx="2743200" cy="1828800"/>
            <a:chOff x="4176" y="1344"/>
            <a:chExt cx="1584" cy="1104"/>
          </a:xfrm>
        </p:grpSpPr>
        <p:sp>
          <p:nvSpPr>
            <p:cNvPr id="30" name="Oval 38">
              <a:extLst>
                <a:ext uri="{FF2B5EF4-FFF2-40B4-BE49-F238E27FC236}">
                  <a16:creationId xmlns:a16="http://schemas.microsoft.com/office/drawing/2014/main" id="{C67EF4C1-CFB6-1E59-ECAF-3B2681490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44"/>
              <a:ext cx="1584" cy="1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1" name="Text Box 40">
              <a:extLst>
                <a:ext uri="{FF2B5EF4-FFF2-40B4-BE49-F238E27FC236}">
                  <a16:creationId xmlns:a16="http://schemas.microsoft.com/office/drawing/2014/main" id="{9469B5BC-16AE-9326-7112-04044AE5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637"/>
              <a:ext cx="123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Cái gì để ăn, </a:t>
              </a:r>
            </a:p>
            <a:p>
              <a:r>
                <a:rPr lang="en-US" altLang="zh-CN" sz="2400" b="1">
                  <a:solidFill>
                    <a:srgbClr val="00FF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để nói, hát…?</a:t>
              </a:r>
            </a:p>
          </p:txBody>
        </p:sp>
      </p:grpSp>
      <p:grpSp>
        <p:nvGrpSpPr>
          <p:cNvPr id="32" name="Group 45">
            <a:extLst>
              <a:ext uri="{FF2B5EF4-FFF2-40B4-BE49-F238E27FC236}">
                <a16:creationId xmlns:a16="http://schemas.microsoft.com/office/drawing/2014/main" id="{46A81E3B-FE81-A3F5-3A31-EA1F7483470C}"/>
              </a:ext>
            </a:extLst>
          </p:cNvPr>
          <p:cNvGrpSpPr>
            <a:grpSpLocks/>
          </p:cNvGrpSpPr>
          <p:nvPr/>
        </p:nvGrpSpPr>
        <p:grpSpPr bwMode="auto">
          <a:xfrm>
            <a:off x="5836661" y="3974326"/>
            <a:ext cx="2743200" cy="1828800"/>
            <a:chOff x="4176" y="1536"/>
            <a:chExt cx="1584" cy="1104"/>
          </a:xfrm>
        </p:grpSpPr>
        <p:sp>
          <p:nvSpPr>
            <p:cNvPr id="33" name="Oval 42">
              <a:extLst>
                <a:ext uri="{FF2B5EF4-FFF2-40B4-BE49-F238E27FC236}">
                  <a16:creationId xmlns:a16="http://schemas.microsoft.com/office/drawing/2014/main" id="{76847560-4B4C-2AB5-FE84-3A2452017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536"/>
              <a:ext cx="1584" cy="110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4" name="Text Box 44">
              <a:extLst>
                <a:ext uri="{FF2B5EF4-FFF2-40B4-BE49-F238E27FC236}">
                  <a16:creationId xmlns:a16="http://schemas.microsoft.com/office/drawing/2014/main" id="{9293C787-339B-0877-6291-9DB67DB92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84"/>
              <a:ext cx="501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9600" b="1">
                  <a:solidFill>
                    <a:srgbClr val="0000FF"/>
                  </a:solidFill>
                  <a:ea typeface="SimSun" panose="02010600030101010101" pitchFamily="2" charset="-122"/>
                </a:rPr>
                <a:t>4</a:t>
              </a:r>
            </a:p>
          </p:txBody>
        </p:sp>
      </p:grpSp>
      <p:sp>
        <p:nvSpPr>
          <p:cNvPr id="35" name="Oval 46">
            <a:extLst>
              <a:ext uri="{FF2B5EF4-FFF2-40B4-BE49-F238E27FC236}">
                <a16:creationId xmlns:a16="http://schemas.microsoft.com/office/drawing/2014/main" id="{70924F88-B368-AF0F-B185-4828D4DC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0644" y="2549814"/>
            <a:ext cx="2438400" cy="19050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36" name="Picture 47" descr="Image044">
            <a:extLst>
              <a:ext uri="{FF2B5EF4-FFF2-40B4-BE49-F238E27FC236}">
                <a16:creationId xmlns:a16="http://schemas.microsoft.com/office/drawing/2014/main" id="{5DAC763C-BD95-FCCF-A4D3-F360BB9A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0708" r="15819" b="8990"/>
          <a:stretch>
            <a:fillRect/>
          </a:stretch>
        </p:blipFill>
        <p:spPr bwMode="auto">
          <a:xfrm>
            <a:off x="9501188" y="2892714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51">
            <a:extLst>
              <a:ext uri="{FF2B5EF4-FFF2-40B4-BE49-F238E27FC236}">
                <a16:creationId xmlns:a16="http://schemas.microsoft.com/office/drawing/2014/main" id="{58260BE3-092F-D93C-BD25-946C8456D37D}"/>
              </a:ext>
            </a:extLst>
          </p:cNvPr>
          <p:cNvGrpSpPr>
            <a:grpSpLocks/>
          </p:cNvGrpSpPr>
          <p:nvPr/>
        </p:nvGrpSpPr>
        <p:grpSpPr bwMode="auto">
          <a:xfrm>
            <a:off x="8974607" y="2563523"/>
            <a:ext cx="2438400" cy="1905000"/>
            <a:chOff x="4224" y="3120"/>
            <a:chExt cx="1536" cy="960"/>
          </a:xfrm>
        </p:grpSpPr>
        <p:sp>
          <p:nvSpPr>
            <p:cNvPr id="38" name="Oval 48">
              <a:extLst>
                <a:ext uri="{FF2B5EF4-FFF2-40B4-BE49-F238E27FC236}">
                  <a16:creationId xmlns:a16="http://schemas.microsoft.com/office/drawing/2014/main" id="{F3315F5F-FE3E-5528-96F5-947CDF374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120"/>
              <a:ext cx="153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9" name="Text Box 50">
              <a:extLst>
                <a:ext uri="{FF2B5EF4-FFF2-40B4-BE49-F238E27FC236}">
                  <a16:creationId xmlns:a16="http://schemas.microsoft.com/office/drawing/2014/main" id="{F0F924C1-3714-4E08-AB42-A779E02AD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312"/>
              <a:ext cx="1392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Cái gì để nhìn,</a:t>
              </a:r>
            </a:p>
            <a:p>
              <a:pPr algn="ctr"/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Mọi vật xung quanh?</a:t>
              </a:r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75990E05-3302-793A-320E-48DFCBA1307F}"/>
              </a:ext>
            </a:extLst>
          </p:cNvPr>
          <p:cNvGrpSpPr>
            <a:grpSpLocks/>
          </p:cNvGrpSpPr>
          <p:nvPr/>
        </p:nvGrpSpPr>
        <p:grpSpPr bwMode="auto">
          <a:xfrm>
            <a:off x="8988570" y="2556669"/>
            <a:ext cx="2438400" cy="1905000"/>
            <a:chOff x="4752" y="2928"/>
            <a:chExt cx="1536" cy="1200"/>
          </a:xfrm>
        </p:grpSpPr>
        <p:sp>
          <p:nvSpPr>
            <p:cNvPr id="41" name="Oval 52">
              <a:extLst>
                <a:ext uri="{FF2B5EF4-FFF2-40B4-BE49-F238E27FC236}">
                  <a16:creationId xmlns:a16="http://schemas.microsoft.com/office/drawing/2014/main" id="{3159F4A5-BFCE-72D3-B536-63F0C70F1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28"/>
              <a:ext cx="1536" cy="1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4FBD1A48-05A6-6BB0-B7B5-F1362E531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3072"/>
              <a:ext cx="54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9600" b="1">
                  <a:solidFill>
                    <a:srgbClr val="0000FF"/>
                  </a:solidFill>
                  <a:ea typeface="SimSun" panose="02010600030101010101" pitchFamily="2" charset="-122"/>
                </a:rPr>
                <a:t>5</a:t>
              </a:r>
            </a:p>
          </p:txBody>
        </p:sp>
      </p:grpSp>
      <p:pic>
        <p:nvPicPr>
          <p:cNvPr id="43" name="Reco345.WAV">
            <a:hlinkClick r:id="" action="ppaction://media"/>
            <a:extLst>
              <a:ext uri="{FF2B5EF4-FFF2-40B4-BE49-F238E27FC236}">
                <a16:creationId xmlns:a16="http://schemas.microsoft.com/office/drawing/2014/main" id="{47FDBD22-D089-A68B-573D-AE5733FF565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Reco361.WAV">
            <a:hlinkClick r:id="" action="ppaction://media"/>
            <a:extLst>
              <a:ext uri="{FF2B5EF4-FFF2-40B4-BE49-F238E27FC236}">
                <a16:creationId xmlns:a16="http://schemas.microsoft.com/office/drawing/2014/main" id="{93FAE5D8-DCDF-BF08-4A29-47DB640D5CFF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9" descr="672026">
            <a:extLst>
              <a:ext uri="{FF2B5EF4-FFF2-40B4-BE49-F238E27FC236}">
                <a16:creationId xmlns:a16="http://schemas.microsoft.com/office/drawing/2014/main" id="{28875F16-2D80-C291-FBAF-531DF16B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2237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0" descr="672026">
            <a:extLst>
              <a:ext uri="{FF2B5EF4-FFF2-40B4-BE49-F238E27FC236}">
                <a16:creationId xmlns:a16="http://schemas.microsoft.com/office/drawing/2014/main" id="{0537E5C8-4957-EEEF-F443-C9507FC9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84137"/>
            <a:ext cx="11287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1" descr="672026">
            <a:extLst>
              <a:ext uri="{FF2B5EF4-FFF2-40B4-BE49-F238E27FC236}">
                <a16:creationId xmlns:a16="http://schemas.microsoft.com/office/drawing/2014/main" id="{77F0D3E9-DACF-CE1D-5264-7669C457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72464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2" descr="672026">
            <a:extLst>
              <a:ext uri="{FF2B5EF4-FFF2-40B4-BE49-F238E27FC236}">
                <a16:creationId xmlns:a16="http://schemas.microsoft.com/office/drawing/2014/main" id="{4C645C8B-1D77-2032-5981-C051E8C9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6096000"/>
            <a:ext cx="900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27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0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0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6152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Elegant And Year-end Summary Google Slides Theme And Powerpoint Template -  Slidesdocs">
            <a:extLst>
              <a:ext uri="{FF2B5EF4-FFF2-40B4-BE49-F238E27FC236}">
                <a16:creationId xmlns:a16="http://schemas.microsoft.com/office/drawing/2014/main" id="{368A5FB5-A70F-BF42-54DB-93E0B2EA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E3B813-F39A-1D0D-5926-D33C0C2AE111}"/>
              </a:ext>
            </a:extLst>
          </p:cNvPr>
          <p:cNvSpPr/>
          <p:nvPr/>
        </p:nvSpPr>
        <p:spPr>
          <a:xfrm>
            <a:off x="3491345" y="3006436"/>
            <a:ext cx="789710" cy="651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A3212-4A3E-14CE-8F57-09A085DB4DC8}"/>
              </a:ext>
            </a:extLst>
          </p:cNvPr>
          <p:cNvSpPr/>
          <p:nvPr/>
        </p:nvSpPr>
        <p:spPr>
          <a:xfrm>
            <a:off x="2630457" y="3332018"/>
            <a:ext cx="6931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KẾT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THÚC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GIỜ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HỌC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44708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4" name="Google Shape;2524;p45"/>
          <p:cNvGrpSpPr/>
          <p:nvPr/>
        </p:nvGrpSpPr>
        <p:grpSpPr>
          <a:xfrm>
            <a:off x="609011" y="231937"/>
            <a:ext cx="893544" cy="1037231"/>
            <a:chOff x="2875529" y="3153558"/>
            <a:chExt cx="461128" cy="535280"/>
          </a:xfrm>
        </p:grpSpPr>
        <p:sp>
          <p:nvSpPr>
            <p:cNvPr id="2525" name="Google Shape;2525;p45"/>
            <p:cNvSpPr/>
            <p:nvPr/>
          </p:nvSpPr>
          <p:spPr>
            <a:xfrm>
              <a:off x="2936589" y="3258471"/>
              <a:ext cx="400069" cy="366324"/>
            </a:xfrm>
            <a:custGeom>
              <a:avLst/>
              <a:gdLst/>
              <a:ahLst/>
              <a:cxnLst/>
              <a:rect l="l" t="t" r="r" b="b"/>
              <a:pathLst>
                <a:path w="14369" h="13157" extrusionOk="0">
                  <a:moveTo>
                    <a:pt x="11931" y="1"/>
                  </a:moveTo>
                  <a:cubicBezTo>
                    <a:pt x="11586" y="313"/>
                    <a:pt x="11243" y="628"/>
                    <a:pt x="10900" y="942"/>
                  </a:cubicBezTo>
                  <a:cubicBezTo>
                    <a:pt x="11336" y="1329"/>
                    <a:pt x="11716" y="1777"/>
                    <a:pt x="12030" y="2274"/>
                  </a:cubicBezTo>
                  <a:cubicBezTo>
                    <a:pt x="12652" y="3260"/>
                    <a:pt x="12980" y="4401"/>
                    <a:pt x="12980" y="5572"/>
                  </a:cubicBezTo>
                  <a:cubicBezTo>
                    <a:pt x="12980" y="8988"/>
                    <a:pt x="10200" y="11768"/>
                    <a:pt x="6784" y="11768"/>
                  </a:cubicBezTo>
                  <a:cubicBezTo>
                    <a:pt x="5605" y="11768"/>
                    <a:pt x="4458" y="11436"/>
                    <a:pt x="3469" y="10808"/>
                  </a:cubicBezTo>
                  <a:cubicBezTo>
                    <a:pt x="2719" y="10332"/>
                    <a:pt x="2083" y="9703"/>
                    <a:pt x="1600" y="8968"/>
                  </a:cubicBezTo>
                  <a:lnTo>
                    <a:pt x="0" y="8968"/>
                  </a:lnTo>
                  <a:cubicBezTo>
                    <a:pt x="617" y="10199"/>
                    <a:pt x="1558" y="11241"/>
                    <a:pt x="2724" y="11980"/>
                  </a:cubicBezTo>
                  <a:cubicBezTo>
                    <a:pt x="3937" y="12751"/>
                    <a:pt x="5341" y="13157"/>
                    <a:pt x="6784" y="13157"/>
                  </a:cubicBezTo>
                  <a:cubicBezTo>
                    <a:pt x="8810" y="13157"/>
                    <a:pt x="10715" y="12368"/>
                    <a:pt x="12147" y="10936"/>
                  </a:cubicBezTo>
                  <a:cubicBezTo>
                    <a:pt x="13580" y="9503"/>
                    <a:pt x="14369" y="7598"/>
                    <a:pt x="14369" y="5572"/>
                  </a:cubicBezTo>
                  <a:cubicBezTo>
                    <a:pt x="14369" y="4138"/>
                    <a:pt x="13966" y="2741"/>
                    <a:pt x="13205" y="1534"/>
                  </a:cubicBezTo>
                  <a:cubicBezTo>
                    <a:pt x="12848" y="967"/>
                    <a:pt x="12419" y="452"/>
                    <a:pt x="1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6" name="Google Shape;2526;p45"/>
            <p:cNvSpPr/>
            <p:nvPr/>
          </p:nvSpPr>
          <p:spPr>
            <a:xfrm>
              <a:off x="2875529" y="3480657"/>
              <a:ext cx="169282" cy="39592"/>
            </a:xfrm>
            <a:custGeom>
              <a:avLst/>
              <a:gdLst/>
              <a:ahLst/>
              <a:cxnLst/>
              <a:rect l="l" t="t" r="r" b="b"/>
              <a:pathLst>
                <a:path w="6080" h="1422" extrusionOk="0">
                  <a:moveTo>
                    <a:pt x="182" y="1"/>
                  </a:moveTo>
                  <a:cubicBezTo>
                    <a:pt x="82" y="1"/>
                    <a:pt x="0" y="83"/>
                    <a:pt x="0" y="183"/>
                  </a:cubicBezTo>
                  <a:lnTo>
                    <a:pt x="0" y="650"/>
                  </a:lnTo>
                  <a:cubicBezTo>
                    <a:pt x="0" y="1077"/>
                    <a:pt x="347" y="1422"/>
                    <a:pt x="772" y="1422"/>
                  </a:cubicBezTo>
                  <a:lnTo>
                    <a:pt x="5306" y="1422"/>
                  </a:lnTo>
                  <a:cubicBezTo>
                    <a:pt x="5733" y="1422"/>
                    <a:pt x="6079" y="1077"/>
                    <a:pt x="6078" y="650"/>
                  </a:cubicBezTo>
                  <a:lnTo>
                    <a:pt x="6078" y="183"/>
                  </a:lnTo>
                  <a:cubicBezTo>
                    <a:pt x="6078" y="83"/>
                    <a:pt x="5997" y="1"/>
                    <a:pt x="5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2527;p45"/>
            <p:cNvSpPr/>
            <p:nvPr/>
          </p:nvSpPr>
          <p:spPr>
            <a:xfrm>
              <a:off x="3230499" y="3153558"/>
              <a:ext cx="103658" cy="92548"/>
            </a:xfrm>
            <a:custGeom>
              <a:avLst/>
              <a:gdLst/>
              <a:ahLst/>
              <a:cxnLst/>
              <a:rect l="l" t="t" r="r" b="b"/>
              <a:pathLst>
                <a:path w="3723" h="3324" extrusionOk="0">
                  <a:moveTo>
                    <a:pt x="2579" y="0"/>
                  </a:moveTo>
                  <a:cubicBezTo>
                    <a:pt x="2517" y="0"/>
                    <a:pt x="2454" y="16"/>
                    <a:pt x="2397" y="49"/>
                  </a:cubicBezTo>
                  <a:lnTo>
                    <a:pt x="0" y="1432"/>
                  </a:lnTo>
                  <a:lnTo>
                    <a:pt x="1093" y="3324"/>
                  </a:lnTo>
                  <a:lnTo>
                    <a:pt x="3490" y="1940"/>
                  </a:lnTo>
                  <a:cubicBezTo>
                    <a:pt x="3663" y="1839"/>
                    <a:pt x="3723" y="1619"/>
                    <a:pt x="3623" y="1444"/>
                  </a:cubicBezTo>
                  <a:lnTo>
                    <a:pt x="2893" y="182"/>
                  </a:lnTo>
                  <a:cubicBezTo>
                    <a:pt x="2826" y="65"/>
                    <a:pt x="2705" y="0"/>
                    <a:pt x="2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2528;p45"/>
            <p:cNvSpPr/>
            <p:nvPr/>
          </p:nvSpPr>
          <p:spPr>
            <a:xfrm>
              <a:off x="2996256" y="3332756"/>
              <a:ext cx="55212" cy="47889"/>
            </a:xfrm>
            <a:custGeom>
              <a:avLst/>
              <a:gdLst/>
              <a:ahLst/>
              <a:cxnLst/>
              <a:rect l="l" t="t" r="r" b="b"/>
              <a:pathLst>
                <a:path w="1983" h="1720" extrusionOk="0">
                  <a:moveTo>
                    <a:pt x="1448" y="0"/>
                  </a:moveTo>
                  <a:lnTo>
                    <a:pt x="116" y="768"/>
                  </a:lnTo>
                  <a:cubicBezTo>
                    <a:pt x="29" y="818"/>
                    <a:pt x="0" y="929"/>
                    <a:pt x="50" y="1017"/>
                  </a:cubicBezTo>
                  <a:lnTo>
                    <a:pt x="403" y="1628"/>
                  </a:lnTo>
                  <a:cubicBezTo>
                    <a:pt x="436" y="1687"/>
                    <a:pt x="498" y="1719"/>
                    <a:pt x="561" y="1719"/>
                  </a:cubicBezTo>
                  <a:cubicBezTo>
                    <a:pt x="592" y="1719"/>
                    <a:pt x="623" y="1712"/>
                    <a:pt x="651" y="1695"/>
                  </a:cubicBezTo>
                  <a:lnTo>
                    <a:pt x="1982" y="926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p45"/>
            <p:cNvSpPr/>
            <p:nvPr/>
          </p:nvSpPr>
          <p:spPr>
            <a:xfrm>
              <a:off x="3013575" y="3302852"/>
              <a:ext cx="57773" cy="66126"/>
            </a:xfrm>
            <a:custGeom>
              <a:avLst/>
              <a:gdLst/>
              <a:ahLst/>
              <a:cxnLst/>
              <a:rect l="l" t="t" r="r" b="b"/>
              <a:pathLst>
                <a:path w="2075" h="2375" extrusionOk="0">
                  <a:moveTo>
                    <a:pt x="983" y="1"/>
                  </a:moveTo>
                  <a:lnTo>
                    <a:pt x="233" y="435"/>
                  </a:lnTo>
                  <a:cubicBezTo>
                    <a:pt x="59" y="535"/>
                    <a:pt x="0" y="757"/>
                    <a:pt x="100" y="930"/>
                  </a:cubicBezTo>
                  <a:lnTo>
                    <a:pt x="830" y="2194"/>
                  </a:lnTo>
                  <a:cubicBezTo>
                    <a:pt x="897" y="2310"/>
                    <a:pt x="1018" y="2375"/>
                    <a:pt x="1143" y="2375"/>
                  </a:cubicBezTo>
                  <a:cubicBezTo>
                    <a:pt x="1205" y="2375"/>
                    <a:pt x="1268" y="2359"/>
                    <a:pt x="1325" y="2325"/>
                  </a:cubicBezTo>
                  <a:lnTo>
                    <a:pt x="2075" y="1892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2530;p45"/>
            <p:cNvSpPr/>
            <p:nvPr/>
          </p:nvSpPr>
          <p:spPr>
            <a:xfrm>
              <a:off x="3035376" y="3278601"/>
              <a:ext cx="67908" cy="83639"/>
            </a:xfrm>
            <a:custGeom>
              <a:avLst/>
              <a:gdLst/>
              <a:ahLst/>
              <a:cxnLst/>
              <a:rect l="l" t="t" r="r" b="b"/>
              <a:pathLst>
                <a:path w="2439" h="3004" extrusionOk="0">
                  <a:moveTo>
                    <a:pt x="983" y="1"/>
                  </a:moveTo>
                  <a:lnTo>
                    <a:pt x="233" y="435"/>
                  </a:lnTo>
                  <a:cubicBezTo>
                    <a:pt x="59" y="535"/>
                    <a:pt x="0" y="757"/>
                    <a:pt x="100" y="930"/>
                  </a:cubicBezTo>
                  <a:lnTo>
                    <a:pt x="1192" y="2822"/>
                  </a:lnTo>
                  <a:cubicBezTo>
                    <a:pt x="1259" y="2938"/>
                    <a:pt x="1380" y="3003"/>
                    <a:pt x="1505" y="3003"/>
                  </a:cubicBezTo>
                  <a:cubicBezTo>
                    <a:pt x="1567" y="3003"/>
                    <a:pt x="1630" y="2987"/>
                    <a:pt x="1687" y="2954"/>
                  </a:cubicBezTo>
                  <a:lnTo>
                    <a:pt x="2438" y="2521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2531;p45"/>
            <p:cNvSpPr/>
            <p:nvPr/>
          </p:nvSpPr>
          <p:spPr>
            <a:xfrm>
              <a:off x="3056007" y="3184269"/>
              <a:ext cx="205923" cy="171176"/>
            </a:xfrm>
            <a:custGeom>
              <a:avLst/>
              <a:gdLst/>
              <a:ahLst/>
              <a:cxnLst/>
              <a:rect l="l" t="t" r="r" b="b"/>
              <a:pathLst>
                <a:path w="7396" h="6148" extrusionOk="0">
                  <a:moveTo>
                    <a:pt x="5570" y="0"/>
                  </a:moveTo>
                  <a:cubicBezTo>
                    <a:pt x="5508" y="0"/>
                    <a:pt x="5445" y="16"/>
                    <a:pt x="5388" y="50"/>
                  </a:cubicBezTo>
                  <a:lnTo>
                    <a:pt x="234" y="3024"/>
                  </a:lnTo>
                  <a:cubicBezTo>
                    <a:pt x="61" y="3124"/>
                    <a:pt x="1" y="3346"/>
                    <a:pt x="102" y="3519"/>
                  </a:cubicBezTo>
                  <a:lnTo>
                    <a:pt x="1513" y="5966"/>
                  </a:lnTo>
                  <a:cubicBezTo>
                    <a:pt x="1580" y="6082"/>
                    <a:pt x="1702" y="6147"/>
                    <a:pt x="1827" y="6147"/>
                  </a:cubicBezTo>
                  <a:cubicBezTo>
                    <a:pt x="1888" y="6147"/>
                    <a:pt x="1951" y="6131"/>
                    <a:pt x="2008" y="6098"/>
                  </a:cubicBezTo>
                  <a:lnTo>
                    <a:pt x="7163" y="3123"/>
                  </a:lnTo>
                  <a:cubicBezTo>
                    <a:pt x="7336" y="3023"/>
                    <a:pt x="7396" y="2801"/>
                    <a:pt x="7295" y="2627"/>
                  </a:cubicBezTo>
                  <a:lnTo>
                    <a:pt x="5883" y="181"/>
                  </a:lnTo>
                  <a:cubicBezTo>
                    <a:pt x="5816" y="65"/>
                    <a:pt x="5695" y="0"/>
                    <a:pt x="5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2532;p45"/>
            <p:cNvSpPr/>
            <p:nvPr/>
          </p:nvSpPr>
          <p:spPr>
            <a:xfrm>
              <a:off x="3196614" y="3161104"/>
              <a:ext cx="87620" cy="123481"/>
            </a:xfrm>
            <a:custGeom>
              <a:avLst/>
              <a:gdLst/>
              <a:ahLst/>
              <a:cxnLst/>
              <a:rect l="l" t="t" r="r" b="b"/>
              <a:pathLst>
                <a:path w="3147" h="4435" extrusionOk="0">
                  <a:moveTo>
                    <a:pt x="680" y="0"/>
                  </a:moveTo>
                  <a:cubicBezTo>
                    <a:pt x="619" y="0"/>
                    <a:pt x="556" y="16"/>
                    <a:pt x="499" y="49"/>
                  </a:cubicBezTo>
                  <a:lnTo>
                    <a:pt x="233" y="202"/>
                  </a:lnTo>
                  <a:cubicBezTo>
                    <a:pt x="59" y="302"/>
                    <a:pt x="0" y="524"/>
                    <a:pt x="100" y="699"/>
                  </a:cubicBezTo>
                  <a:lnTo>
                    <a:pt x="2152" y="4253"/>
                  </a:lnTo>
                  <a:cubicBezTo>
                    <a:pt x="2220" y="4369"/>
                    <a:pt x="2341" y="4434"/>
                    <a:pt x="2467" y="4434"/>
                  </a:cubicBezTo>
                  <a:cubicBezTo>
                    <a:pt x="2528" y="4434"/>
                    <a:pt x="2591" y="4419"/>
                    <a:pt x="2648" y="4386"/>
                  </a:cubicBezTo>
                  <a:lnTo>
                    <a:pt x="2914" y="4231"/>
                  </a:lnTo>
                  <a:cubicBezTo>
                    <a:pt x="3088" y="4131"/>
                    <a:pt x="3147" y="3909"/>
                    <a:pt x="3047" y="3736"/>
                  </a:cubicBezTo>
                  <a:lnTo>
                    <a:pt x="995" y="182"/>
                  </a:lnTo>
                  <a:cubicBezTo>
                    <a:pt x="927" y="65"/>
                    <a:pt x="806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2533;p45"/>
            <p:cNvSpPr/>
            <p:nvPr/>
          </p:nvSpPr>
          <p:spPr>
            <a:xfrm>
              <a:off x="3242416" y="3240651"/>
              <a:ext cx="41819" cy="43935"/>
            </a:xfrm>
            <a:custGeom>
              <a:avLst/>
              <a:gdLst/>
              <a:ahLst/>
              <a:cxnLst/>
              <a:rect l="l" t="t" r="r" b="b"/>
              <a:pathLst>
                <a:path w="1502" h="1578" extrusionOk="0">
                  <a:moveTo>
                    <a:pt x="894" y="0"/>
                  </a:moveTo>
                  <a:lnTo>
                    <a:pt x="896" y="4"/>
                  </a:lnTo>
                  <a:lnTo>
                    <a:pt x="896" y="4"/>
                  </a:lnTo>
                  <a:cubicBezTo>
                    <a:pt x="896" y="3"/>
                    <a:pt x="895" y="1"/>
                    <a:pt x="894" y="0"/>
                  </a:cubicBezTo>
                  <a:close/>
                  <a:moveTo>
                    <a:pt x="896" y="4"/>
                  </a:moveTo>
                  <a:lnTo>
                    <a:pt x="896" y="4"/>
                  </a:lnTo>
                  <a:cubicBezTo>
                    <a:pt x="995" y="176"/>
                    <a:pt x="935" y="396"/>
                    <a:pt x="763" y="496"/>
                  </a:cubicBezTo>
                  <a:lnTo>
                    <a:pt x="496" y="649"/>
                  </a:lnTo>
                  <a:cubicBezTo>
                    <a:pt x="438" y="683"/>
                    <a:pt x="376" y="699"/>
                    <a:pt x="314" y="699"/>
                  </a:cubicBezTo>
                  <a:cubicBezTo>
                    <a:pt x="189" y="699"/>
                    <a:pt x="67" y="634"/>
                    <a:pt x="0" y="518"/>
                  </a:cubicBezTo>
                  <a:lnTo>
                    <a:pt x="0" y="518"/>
                  </a:lnTo>
                  <a:lnTo>
                    <a:pt x="507" y="1396"/>
                  </a:lnTo>
                  <a:cubicBezTo>
                    <a:pt x="575" y="1512"/>
                    <a:pt x="696" y="1577"/>
                    <a:pt x="822" y="1577"/>
                  </a:cubicBezTo>
                  <a:cubicBezTo>
                    <a:pt x="883" y="1577"/>
                    <a:pt x="946" y="1562"/>
                    <a:pt x="1003" y="1529"/>
                  </a:cubicBezTo>
                  <a:lnTo>
                    <a:pt x="1269" y="1374"/>
                  </a:lnTo>
                  <a:cubicBezTo>
                    <a:pt x="1443" y="1274"/>
                    <a:pt x="1502" y="1052"/>
                    <a:pt x="1402" y="879"/>
                  </a:cubicBezTo>
                  <a:lnTo>
                    <a:pt x="896" y="4"/>
                  </a:lnTo>
                  <a:close/>
                </a:path>
              </a:pathLst>
            </a:custGeom>
            <a:solidFill>
              <a:srgbClr val="7B6F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2534;p45"/>
            <p:cNvSpPr/>
            <p:nvPr/>
          </p:nvSpPr>
          <p:spPr>
            <a:xfrm>
              <a:off x="3104983" y="3275956"/>
              <a:ext cx="80688" cy="52093"/>
            </a:xfrm>
            <a:custGeom>
              <a:avLst/>
              <a:gdLst/>
              <a:ahLst/>
              <a:cxnLst/>
              <a:rect l="l" t="t" r="r" b="b"/>
              <a:pathLst>
                <a:path w="2898" h="1871" extrusionOk="0">
                  <a:moveTo>
                    <a:pt x="2565" y="1"/>
                  </a:moveTo>
                  <a:cubicBezTo>
                    <a:pt x="2516" y="1"/>
                    <a:pt x="2466" y="13"/>
                    <a:pt x="2420" y="40"/>
                  </a:cubicBezTo>
                  <a:lnTo>
                    <a:pt x="187" y="1329"/>
                  </a:lnTo>
                  <a:cubicBezTo>
                    <a:pt x="48" y="1410"/>
                    <a:pt x="1" y="1588"/>
                    <a:pt x="81" y="1725"/>
                  </a:cubicBezTo>
                  <a:cubicBezTo>
                    <a:pt x="135" y="1819"/>
                    <a:pt x="232" y="1871"/>
                    <a:pt x="332" y="1871"/>
                  </a:cubicBezTo>
                  <a:cubicBezTo>
                    <a:pt x="381" y="1871"/>
                    <a:pt x="431" y="1858"/>
                    <a:pt x="477" y="1832"/>
                  </a:cubicBezTo>
                  <a:lnTo>
                    <a:pt x="2711" y="542"/>
                  </a:lnTo>
                  <a:cubicBezTo>
                    <a:pt x="2850" y="462"/>
                    <a:pt x="2897" y="285"/>
                    <a:pt x="2817" y="146"/>
                  </a:cubicBezTo>
                  <a:cubicBezTo>
                    <a:pt x="2763" y="53"/>
                    <a:pt x="2666" y="1"/>
                    <a:pt x="2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2535;p45"/>
            <p:cNvSpPr/>
            <p:nvPr/>
          </p:nvSpPr>
          <p:spPr>
            <a:xfrm>
              <a:off x="3209895" y="3228094"/>
              <a:ext cx="92298" cy="92354"/>
            </a:xfrm>
            <a:custGeom>
              <a:avLst/>
              <a:gdLst/>
              <a:ahLst/>
              <a:cxnLst/>
              <a:rect l="l" t="t" r="r" b="b"/>
              <a:pathLst>
                <a:path w="3315" h="3317" extrusionOk="0">
                  <a:moveTo>
                    <a:pt x="1658" y="0"/>
                  </a:moveTo>
                  <a:cubicBezTo>
                    <a:pt x="743" y="0"/>
                    <a:pt x="0" y="743"/>
                    <a:pt x="0" y="1659"/>
                  </a:cubicBezTo>
                  <a:cubicBezTo>
                    <a:pt x="0" y="2574"/>
                    <a:pt x="743" y="3316"/>
                    <a:pt x="1658" y="3316"/>
                  </a:cubicBezTo>
                  <a:cubicBezTo>
                    <a:pt x="2573" y="3316"/>
                    <a:pt x="3315" y="2574"/>
                    <a:pt x="3315" y="1659"/>
                  </a:cubicBezTo>
                  <a:cubicBezTo>
                    <a:pt x="3315" y="743"/>
                    <a:pt x="2573" y="0"/>
                    <a:pt x="1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2536;p45"/>
            <p:cNvSpPr/>
            <p:nvPr/>
          </p:nvSpPr>
          <p:spPr>
            <a:xfrm>
              <a:off x="3236095" y="3254294"/>
              <a:ext cx="39898" cy="39926"/>
            </a:xfrm>
            <a:custGeom>
              <a:avLst/>
              <a:gdLst/>
              <a:ahLst/>
              <a:cxnLst/>
              <a:rect l="l" t="t" r="r" b="b"/>
              <a:pathLst>
                <a:path w="1433" h="1434" extrusionOk="0">
                  <a:moveTo>
                    <a:pt x="717" y="1"/>
                  </a:moveTo>
                  <a:cubicBezTo>
                    <a:pt x="321" y="1"/>
                    <a:pt x="1" y="321"/>
                    <a:pt x="1" y="718"/>
                  </a:cubicBezTo>
                  <a:cubicBezTo>
                    <a:pt x="1" y="1113"/>
                    <a:pt x="321" y="1434"/>
                    <a:pt x="717" y="1434"/>
                  </a:cubicBezTo>
                  <a:cubicBezTo>
                    <a:pt x="1113" y="1434"/>
                    <a:pt x="1432" y="1113"/>
                    <a:pt x="1432" y="718"/>
                  </a:cubicBezTo>
                  <a:cubicBezTo>
                    <a:pt x="1432" y="321"/>
                    <a:pt x="1113" y="1"/>
                    <a:pt x="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2537;p45"/>
            <p:cNvSpPr/>
            <p:nvPr/>
          </p:nvSpPr>
          <p:spPr>
            <a:xfrm>
              <a:off x="3275605" y="3278128"/>
              <a:ext cx="56" cy="2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2538;p45"/>
            <p:cNvSpPr/>
            <p:nvPr/>
          </p:nvSpPr>
          <p:spPr>
            <a:xfrm>
              <a:off x="3128733" y="3540130"/>
              <a:ext cx="88094" cy="84669"/>
            </a:xfrm>
            <a:custGeom>
              <a:avLst/>
              <a:gdLst/>
              <a:ahLst/>
              <a:cxnLst/>
              <a:rect l="l" t="t" r="r" b="b"/>
              <a:pathLst>
                <a:path w="3164" h="3041" extrusionOk="0">
                  <a:moveTo>
                    <a:pt x="1689" y="0"/>
                  </a:moveTo>
                  <a:cubicBezTo>
                    <a:pt x="1539" y="0"/>
                    <a:pt x="1404" y="87"/>
                    <a:pt x="1339" y="221"/>
                  </a:cubicBezTo>
                  <a:lnTo>
                    <a:pt x="0" y="3041"/>
                  </a:lnTo>
                  <a:lnTo>
                    <a:pt x="3164" y="3041"/>
                  </a:lnTo>
                  <a:lnTo>
                    <a:pt x="3164" y="388"/>
                  </a:lnTo>
                  <a:cubicBezTo>
                    <a:pt x="3164" y="174"/>
                    <a:pt x="2991" y="0"/>
                    <a:pt x="27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2539;p45"/>
            <p:cNvSpPr/>
            <p:nvPr/>
          </p:nvSpPr>
          <p:spPr>
            <a:xfrm>
              <a:off x="2983254" y="3616837"/>
              <a:ext cx="283464" cy="44548"/>
            </a:xfrm>
            <a:custGeom>
              <a:avLst/>
              <a:gdLst/>
              <a:ahLst/>
              <a:cxnLst/>
              <a:rect l="l" t="t" r="r" b="b"/>
              <a:pathLst>
                <a:path w="10181" h="1600" extrusionOk="0">
                  <a:moveTo>
                    <a:pt x="653" y="1"/>
                  </a:moveTo>
                  <a:cubicBezTo>
                    <a:pt x="293" y="1"/>
                    <a:pt x="0" y="292"/>
                    <a:pt x="0" y="653"/>
                  </a:cubicBezTo>
                  <a:lnTo>
                    <a:pt x="0" y="1600"/>
                  </a:lnTo>
                  <a:lnTo>
                    <a:pt x="10180" y="1600"/>
                  </a:lnTo>
                  <a:lnTo>
                    <a:pt x="10180" y="653"/>
                  </a:lnTo>
                  <a:cubicBezTo>
                    <a:pt x="10180" y="292"/>
                    <a:pt x="9888" y="1"/>
                    <a:pt x="9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2540;p45"/>
            <p:cNvSpPr/>
            <p:nvPr/>
          </p:nvSpPr>
          <p:spPr>
            <a:xfrm>
              <a:off x="2956274" y="3652365"/>
              <a:ext cx="337395" cy="36474"/>
            </a:xfrm>
            <a:custGeom>
              <a:avLst/>
              <a:gdLst/>
              <a:ahLst/>
              <a:cxnLst/>
              <a:rect l="l" t="t" r="r" b="b"/>
              <a:pathLst>
                <a:path w="12118" h="1310" extrusionOk="0">
                  <a:moveTo>
                    <a:pt x="436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875"/>
                  </a:lnTo>
                  <a:cubicBezTo>
                    <a:pt x="1" y="1115"/>
                    <a:pt x="196" y="1309"/>
                    <a:pt x="436" y="1309"/>
                  </a:cubicBezTo>
                  <a:lnTo>
                    <a:pt x="11682" y="1309"/>
                  </a:lnTo>
                  <a:cubicBezTo>
                    <a:pt x="11923" y="1309"/>
                    <a:pt x="12118" y="1115"/>
                    <a:pt x="12118" y="875"/>
                  </a:cubicBezTo>
                  <a:lnTo>
                    <a:pt x="12118" y="436"/>
                  </a:lnTo>
                  <a:cubicBezTo>
                    <a:pt x="12118" y="195"/>
                    <a:pt x="11923" y="0"/>
                    <a:pt x="11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2541;p45"/>
            <p:cNvSpPr/>
            <p:nvPr/>
          </p:nvSpPr>
          <p:spPr>
            <a:xfrm>
              <a:off x="3182414" y="3560483"/>
              <a:ext cx="16232" cy="16288"/>
            </a:xfrm>
            <a:custGeom>
              <a:avLst/>
              <a:gdLst/>
              <a:ahLst/>
              <a:cxnLst/>
              <a:rect l="l" t="t" r="r" b="b"/>
              <a:pathLst>
                <a:path w="583" h="585" extrusionOk="0">
                  <a:moveTo>
                    <a:pt x="292" y="0"/>
                  </a:moveTo>
                  <a:cubicBezTo>
                    <a:pt x="132" y="0"/>
                    <a:pt x="3" y="129"/>
                    <a:pt x="2" y="289"/>
                  </a:cubicBezTo>
                  <a:lnTo>
                    <a:pt x="2" y="293"/>
                  </a:lnTo>
                  <a:cubicBezTo>
                    <a:pt x="0" y="452"/>
                    <a:pt x="130" y="583"/>
                    <a:pt x="291" y="584"/>
                  </a:cubicBezTo>
                  <a:lnTo>
                    <a:pt x="292" y="584"/>
                  </a:lnTo>
                  <a:cubicBezTo>
                    <a:pt x="452" y="584"/>
                    <a:pt x="581" y="455"/>
                    <a:pt x="582" y="295"/>
                  </a:cubicBezTo>
                  <a:lnTo>
                    <a:pt x="582" y="291"/>
                  </a:lnTo>
                  <a:cubicBezTo>
                    <a:pt x="582" y="131"/>
                    <a:pt x="453" y="0"/>
                    <a:pt x="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73" name="Google Shape;2573;p45"/>
          <p:cNvSpPr/>
          <p:nvPr/>
        </p:nvSpPr>
        <p:spPr>
          <a:xfrm>
            <a:off x="9978003" y="5740029"/>
            <a:ext cx="1556981" cy="605437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4" name="Google Shape;2574;p45"/>
          <p:cNvSpPr/>
          <p:nvPr/>
        </p:nvSpPr>
        <p:spPr>
          <a:xfrm>
            <a:off x="10703821" y="1621031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575" name="Google Shape;2575;p45"/>
          <p:cNvGrpSpPr/>
          <p:nvPr/>
        </p:nvGrpSpPr>
        <p:grpSpPr>
          <a:xfrm>
            <a:off x="11138368" y="400700"/>
            <a:ext cx="1171335" cy="2440348"/>
            <a:chOff x="503795" y="323625"/>
            <a:chExt cx="502785" cy="1047439"/>
          </a:xfrm>
        </p:grpSpPr>
        <p:sp>
          <p:nvSpPr>
            <p:cNvPr id="2576" name="Google Shape;2576;p45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p45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p45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p45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2580;p45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2581;p45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2582;p45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2583;p45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2584;p45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2585;p45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2586;p45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2587;p45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2588;p45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89" name="Google Shape;2589;p45"/>
          <p:cNvSpPr/>
          <p:nvPr/>
        </p:nvSpPr>
        <p:spPr>
          <a:xfrm>
            <a:off x="10361421" y="1146649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009395-7FF8-CBCB-CBD2-AEE31BFE19A9}"/>
              </a:ext>
            </a:extLst>
          </p:cNvPr>
          <p:cNvSpPr txBox="1"/>
          <p:nvPr/>
        </p:nvSpPr>
        <p:spPr>
          <a:xfrm>
            <a:off x="2078181" y="677676"/>
            <a:ext cx="455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FCE702-8D0B-52DF-C910-42D8B045D08C}"/>
              </a:ext>
            </a:extLst>
          </p:cNvPr>
          <p:cNvSpPr txBox="1"/>
          <p:nvPr/>
        </p:nvSpPr>
        <p:spPr>
          <a:xfrm>
            <a:off x="817754" y="1621031"/>
            <a:ext cx="10564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(tai),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0725" y="1216188"/>
            <a:ext cx="10614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GIÁC QUAN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46" y="2146852"/>
            <a:ext cx="8013913" cy="471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73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685492"/>
            <a:ext cx="97536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9" y="1161016"/>
            <a:ext cx="4481822" cy="4481822"/>
          </a:xfrm>
        </p:spPr>
      </p:pic>
    </p:spTree>
    <p:extLst>
      <p:ext uri="{BB962C8B-B14F-4D97-AF65-F5344CB8AC3E}">
        <p14:creationId xmlns:p14="http://schemas.microsoft.com/office/powerpoint/2010/main" val="53786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6" y="1004116"/>
            <a:ext cx="5628066" cy="47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02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99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809750"/>
            <a:ext cx="619125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76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6" b="89911" l="4395" r="96875">
                        <a14:foregroundMark x1="27832" y1="52522" x2="19824" y2="44214"/>
                        <a14:foregroundMark x1="19824" y1="44214" x2="18262" y2="44214"/>
                        <a14:foregroundMark x1="17090" y1="29080" x2="13672" y2="24926"/>
                        <a14:foregroundMark x1="14063" y1="33234" x2="10742" y2="26706"/>
                        <a14:foregroundMark x1="7910" y1="33234" x2="4395" y2="43620"/>
                        <a14:foregroundMark x1="84570" y1="51929" x2="84570" y2="51929"/>
                        <a14:foregroundMark x1="85547" y1="36499" x2="87500" y2="30861"/>
                        <a14:foregroundMark x1="88086" y1="40059" x2="92676" y2="35312"/>
                        <a14:foregroundMark x1="90137" y1="50148" x2="85938" y2="24629"/>
                        <a14:foregroundMark x1="85938" y1="24629" x2="69629" y2="22255"/>
                        <a14:foregroundMark x1="69629" y1="22255" x2="61523" y2="49258"/>
                        <a14:foregroundMark x1="61523" y1="49258" x2="54004" y2="61128"/>
                        <a14:foregroundMark x1="95313" y1="48368" x2="87109" y2="36499"/>
                        <a14:foregroundMark x1="96875" y1="44807" x2="88672" y2="27596"/>
                        <a14:foregroundMark x1="88672" y1="27596" x2="72461" y2="22552"/>
                        <a14:foregroundMark x1="7520" y1="33234" x2="15234" y2="19585"/>
                        <a14:foregroundMark x1="15234" y1="19585" x2="22949" y2="18398"/>
                        <a14:foregroundMark x1="22949" y1="18398" x2="30957" y2="24332"/>
                        <a14:foregroundMark x1="30957" y1="24332" x2="38672" y2="45697"/>
                        <a14:foregroundMark x1="38672" y1="45697" x2="40820" y2="67062"/>
                        <a14:foregroundMark x1="40820" y1="67062" x2="40332" y2="67656"/>
                        <a14:foregroundMark x1="40332" y1="58160" x2="40918" y2="69436"/>
                        <a14:foregroundMark x1="40527" y1="54599" x2="40137" y2="70030"/>
                        <a14:foregroundMark x1="41113" y1="54599" x2="40137" y2="71810"/>
                        <a14:foregroundMark x1="38672" y1="45994" x2="40137" y2="68843"/>
                        <a14:foregroundMark x1="40137" y1="68843" x2="38281" y2="68843"/>
                        <a14:foregroundMark x1="41113" y1="48368" x2="40137" y2="74481"/>
                        <a14:foregroundMark x1="40137" y1="74481" x2="37500" y2="7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109257"/>
            <a:ext cx="5023230" cy="1653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B2A7A-08D5-5FAF-C782-442C116D970D}"/>
              </a:ext>
            </a:extLst>
          </p:cNvPr>
          <p:cNvSpPr txBox="1"/>
          <p:nvPr/>
        </p:nvSpPr>
        <p:spPr>
          <a:xfrm>
            <a:off x="1717964" y="581891"/>
            <a:ext cx="53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Mắt có tác dụng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4584F-DF3B-B2CE-E833-F28CAC041D99}"/>
              </a:ext>
            </a:extLst>
          </p:cNvPr>
          <p:cNvSpPr txBox="1"/>
          <p:nvPr/>
        </p:nvSpPr>
        <p:spPr>
          <a:xfrm>
            <a:off x="5140035" y="2108248"/>
            <a:ext cx="3131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Nhìn</a:t>
            </a:r>
          </a:p>
        </p:txBody>
      </p:sp>
      <p:pic>
        <p:nvPicPr>
          <p:cNvPr id="1026" name="Picture 2" descr="10 loài hoa đẹp nhất thế giới và ý nghĩa của từng loài">
            <a:extLst>
              <a:ext uri="{FF2B5EF4-FFF2-40B4-BE49-F238E27FC236}">
                <a16:creationId xmlns:a16="http://schemas.microsoft.com/office/drawing/2014/main" id="{C3B6E430-8F41-2CAA-021B-EB743C9A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6924"/>
            <a:ext cx="4668980" cy="37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ự phát triển thị giác của trẻ từ sơ sinh đến 2 tháng tuổi">
            <a:extLst>
              <a:ext uri="{FF2B5EF4-FFF2-40B4-BE49-F238E27FC236}">
                <a16:creationId xmlns:a16="http://schemas.microsoft.com/office/drawing/2014/main" id="{A04F2AD4-74CD-D76E-7F2B-1F543FA8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71" y="3106925"/>
            <a:ext cx="5023230" cy="37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7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92</TotalTime>
  <Words>326</Words>
  <Application>Microsoft Office PowerPoint</Application>
  <PresentationFormat>Widescreen</PresentationFormat>
  <Paragraphs>52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Aptos</vt:lpstr>
      <vt:lpstr>Arial</vt:lpstr>
      <vt:lpstr>Bebas Neue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nguyen haaa</cp:lastModifiedBy>
  <cp:revision>4</cp:revision>
  <dcterms:created xsi:type="dcterms:W3CDTF">2018-01-25T18:03:12Z</dcterms:created>
  <dcterms:modified xsi:type="dcterms:W3CDTF">2024-10-14T17:40:23Z</dcterms:modified>
</cp:coreProperties>
</file>