
<file path=[Content_Types].xml><?xml version="1.0" encoding="utf-8"?>
<Types xmlns="http://schemas.openxmlformats.org/package/2006/content-types">
  <Default Extension="emf" ContentType="image/x-emf"/>
  <Default Extension="fntdata" ContentType="application/x-fontdata"/>
  <Default Extension="gif" ContentType="image/gif"/>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70" r:id="rId2"/>
    <p:sldId id="291" r:id="rId3"/>
    <p:sldId id="297" r:id="rId4"/>
    <p:sldId id="293" r:id="rId5"/>
    <p:sldId id="296" r:id="rId6"/>
    <p:sldId id="298" r:id="rId7"/>
    <p:sldId id="271" r:id="rId8"/>
    <p:sldId id="273" r:id="rId9"/>
    <p:sldId id="272" r:id="rId10"/>
    <p:sldId id="283" r:id="rId11"/>
    <p:sldId id="276" r:id="rId12"/>
    <p:sldId id="288" r:id="rId13"/>
    <p:sldId id="277" r:id="rId14"/>
    <p:sldId id="287" r:id="rId15"/>
    <p:sldId id="278" r:id="rId16"/>
    <p:sldId id="290" r:id="rId17"/>
    <p:sldId id="279" r:id="rId18"/>
    <p:sldId id="284" r:id="rId19"/>
    <p:sldId id="261" r:id="rId20"/>
    <p:sldId id="286" r:id="rId21"/>
    <p:sldId id="281" r:id="rId22"/>
    <p:sldId id="289" r:id="rId23"/>
    <p:sldId id="282" r:id="rId24"/>
    <p:sldId id="275" r:id="rId25"/>
    <p:sldId id="274" r:id="rId26"/>
  </p:sldIdLst>
  <p:sldSz cx="5753100" cy="3238500"/>
  <p:notesSz cx="6858000" cy="9144000"/>
  <p:embeddedFontLst>
    <p:embeddedFont>
      <p:font typeface="Calibri" panose="020F0502020204030204" pitchFamily="34" charset="0"/>
      <p:regular r:id="rId28"/>
      <p:bold r:id="rId29"/>
      <p:italic r:id="rId30"/>
      <p:boldItalic r:id="rId31"/>
    </p:embeddedFont>
    <p:embeddedFont>
      <p:font typeface="MV Boli" panose="02000500030200090000" pitchFamily="2" charset="0"/>
      <p:regular r:id="rId32"/>
    </p:embeddedFont>
    <p:embeddedFont>
      <p:font typeface="Ravie" panose="04040805050809020602" pitchFamily="82" charset="0"/>
      <p:regular r:id="rId33"/>
    </p:embeddedFont>
    <p:embeddedFont>
      <p:font typeface="Roboto" panose="02000000000000000000" pitchFamily="2" charset="0"/>
      <p:regular r:id="rId34"/>
      <p:bold r:id="rId35"/>
      <p:italic r:id="rId36"/>
      <p:boldItalic r:id="rId37"/>
    </p:embeddedFont>
    <p:embeddedFont>
      <p:font typeface="Roboto Black" panose="02000000000000000000" pitchFamily="2" charset="0"/>
      <p:bold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C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68" d="100"/>
          <a:sy n="168" d="100"/>
        </p:scale>
        <p:origin x="235"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1BE2F4-5A7D-4DC0-AA27-818BC64AC649}" type="datetimeFigureOut">
              <a:rPr lang="en-US" smtClean="0"/>
              <a:t>12/2/2021</a:t>
            </a:fld>
            <a:endParaRPr lang="en-US"/>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1B844-9300-4625-94F2-421807C6B572}" type="slidenum">
              <a:rPr lang="en-US" smtClean="0"/>
              <a:t>‹#›</a:t>
            </a:fld>
            <a:endParaRPr lang="en-US"/>
          </a:p>
        </p:txBody>
      </p:sp>
    </p:spTree>
    <p:extLst>
      <p:ext uri="{BB962C8B-B14F-4D97-AF65-F5344CB8AC3E}">
        <p14:creationId xmlns:p14="http://schemas.microsoft.com/office/powerpoint/2010/main" val="3206858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B1B844-9300-4625-94F2-421807C6B572}" type="slidenum">
              <a:rPr lang="en-US" smtClean="0"/>
              <a:t>13</a:t>
            </a:fld>
            <a:endParaRPr lang="en-US"/>
          </a:p>
        </p:txBody>
      </p:sp>
    </p:spTree>
    <p:extLst>
      <p:ext uri="{BB962C8B-B14F-4D97-AF65-F5344CB8AC3E}">
        <p14:creationId xmlns:p14="http://schemas.microsoft.com/office/powerpoint/2010/main" val="295374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emf"/><Relationship Id="rId7" Type="http://schemas.openxmlformats.org/officeDocument/2006/relationships/image" Target="../media/image5.png"/><Relationship Id="rId12"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gif"/><Relationship Id="rId5" Type="http://schemas.openxmlformats.org/officeDocument/2006/relationships/image" Target="../media/image3.png"/><Relationship Id="rId10" Type="http://schemas.openxmlformats.org/officeDocument/2006/relationships/image" Target="../media/image8.gif"/><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audio" Target="../media/media4.m4a"/><Relationship Id="rId7" Type="http://schemas.openxmlformats.org/officeDocument/2006/relationships/image" Target="../media/image46.gif"/><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63.png"/><Relationship Id="rId3" Type="http://schemas.openxmlformats.org/officeDocument/2006/relationships/audio" Target="../media/media5.m4a"/><Relationship Id="rId7" Type="http://schemas.openxmlformats.org/officeDocument/2006/relationships/image" Target="../media/image59.svg"/><Relationship Id="rId12" Type="http://schemas.openxmlformats.org/officeDocument/2006/relationships/image" Target="../media/image62.sv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58.png"/><Relationship Id="rId11" Type="http://schemas.openxmlformats.org/officeDocument/2006/relationships/image" Target="../media/image61.png"/><Relationship Id="rId5" Type="http://schemas.openxmlformats.org/officeDocument/2006/relationships/image" Target="../media/image57.jpeg"/><Relationship Id="rId15" Type="http://schemas.openxmlformats.org/officeDocument/2006/relationships/image" Target="../media/image64.gif"/><Relationship Id="rId10" Type="http://schemas.openxmlformats.org/officeDocument/2006/relationships/image" Target="../media/image60.png"/><Relationship Id="rId4" Type="http://schemas.openxmlformats.org/officeDocument/2006/relationships/slideLayout" Target="../slideLayouts/slideLayout7.xml"/><Relationship Id="rId9" Type="http://schemas.openxmlformats.org/officeDocument/2006/relationships/image" Target="../media/image47.gif"/><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audio" Target="../media/media6.m4a"/><Relationship Id="rId7" Type="http://schemas.openxmlformats.org/officeDocument/2006/relationships/image" Target="../media/image48.gif"/><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37.png"/><Relationship Id="rId11" Type="http://schemas.openxmlformats.org/officeDocument/2006/relationships/image" Target="../media/image38.png"/><Relationship Id="rId5" Type="http://schemas.openxmlformats.org/officeDocument/2006/relationships/image" Target="../media/image3.png"/><Relationship Id="rId10" Type="http://schemas.openxmlformats.org/officeDocument/2006/relationships/image" Target="../media/image41.gif"/><Relationship Id="rId4" Type="http://schemas.openxmlformats.org/officeDocument/2006/relationships/slideLayout" Target="../slideLayouts/slideLayout7.xml"/><Relationship Id="rId9" Type="http://schemas.openxmlformats.org/officeDocument/2006/relationships/image" Target="../media/image40.jpe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8.gif"/><Relationship Id="rId3" Type="http://schemas.openxmlformats.org/officeDocument/2006/relationships/audio" Target="../media/media7.m4a"/><Relationship Id="rId7" Type="http://schemas.openxmlformats.org/officeDocument/2006/relationships/image" Target="../media/image66.png"/><Relationship Id="rId12" Type="http://schemas.openxmlformats.org/officeDocument/2006/relationships/image" Target="../media/image41.gif"/><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65.jpeg"/><Relationship Id="rId11" Type="http://schemas.openxmlformats.org/officeDocument/2006/relationships/image" Target="../media/image40.jpeg"/><Relationship Id="rId5" Type="http://schemas.openxmlformats.org/officeDocument/2006/relationships/notesSlide" Target="../notesSlides/notesSlide2.xml"/><Relationship Id="rId15" Type="http://schemas.openxmlformats.org/officeDocument/2006/relationships/image" Target="../media/image38.png"/><Relationship Id="rId10" Type="http://schemas.openxmlformats.org/officeDocument/2006/relationships/image" Target="../media/image39.jpeg"/><Relationship Id="rId4" Type="http://schemas.openxmlformats.org/officeDocument/2006/relationships/slideLayout" Target="../slideLayouts/slideLayout7.xml"/><Relationship Id="rId9" Type="http://schemas.openxmlformats.org/officeDocument/2006/relationships/image" Target="../media/image48.gif"/><Relationship Id="rId14"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audio" Target="../media/media8.m4a"/><Relationship Id="rId7" Type="http://schemas.openxmlformats.org/officeDocument/2006/relationships/image" Target="../media/image45.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37.png"/><Relationship Id="rId5" Type="http://schemas.openxmlformats.org/officeDocument/2006/relationships/image" Target="../media/image3.png"/><Relationship Id="rId10" Type="http://schemas.openxmlformats.org/officeDocument/2006/relationships/image" Target="../media/image38.png"/><Relationship Id="rId4" Type="http://schemas.openxmlformats.org/officeDocument/2006/relationships/slideLayout" Target="../slideLayouts/slideLayout7.xml"/><Relationship Id="rId9" Type="http://schemas.openxmlformats.org/officeDocument/2006/relationships/image" Target="../media/image44.gif"/></Relationships>
</file>

<file path=ppt/slides/_rels/slide15.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2.png"/><Relationship Id="rId18" Type="http://schemas.openxmlformats.org/officeDocument/2006/relationships/image" Target="../media/image76.svg"/><Relationship Id="rId3" Type="http://schemas.openxmlformats.org/officeDocument/2006/relationships/audio" Target="../media/media9.m4a"/><Relationship Id="rId21" Type="http://schemas.openxmlformats.org/officeDocument/2006/relationships/image" Target="../media/image78.svg"/><Relationship Id="rId7" Type="http://schemas.openxmlformats.org/officeDocument/2006/relationships/image" Target="../media/image69.png"/><Relationship Id="rId12" Type="http://schemas.openxmlformats.org/officeDocument/2006/relationships/image" Target="../media/image44.gif"/><Relationship Id="rId17" Type="http://schemas.openxmlformats.org/officeDocument/2006/relationships/image" Target="../media/image75.png"/><Relationship Id="rId2" Type="http://schemas.microsoft.com/office/2007/relationships/media" Target="../media/media9.m4a"/><Relationship Id="rId16" Type="http://schemas.openxmlformats.org/officeDocument/2006/relationships/image" Target="../media/image74.svg"/><Relationship Id="rId20" Type="http://schemas.openxmlformats.org/officeDocument/2006/relationships/image" Target="../media/image77.png"/><Relationship Id="rId1" Type="http://schemas.openxmlformats.org/officeDocument/2006/relationships/tags" Target="../tags/tag9.xml"/><Relationship Id="rId6" Type="http://schemas.openxmlformats.org/officeDocument/2006/relationships/image" Target="../media/image45.png"/><Relationship Id="rId11" Type="http://schemas.openxmlformats.org/officeDocument/2006/relationships/image" Target="../media/image62.svg"/><Relationship Id="rId5" Type="http://schemas.openxmlformats.org/officeDocument/2006/relationships/image" Target="../media/image57.jpeg"/><Relationship Id="rId15" Type="http://schemas.openxmlformats.org/officeDocument/2006/relationships/image" Target="../media/image73.png"/><Relationship Id="rId23" Type="http://schemas.openxmlformats.org/officeDocument/2006/relationships/image" Target="../media/image38.png"/><Relationship Id="rId10" Type="http://schemas.openxmlformats.org/officeDocument/2006/relationships/image" Target="../media/image61.png"/><Relationship Id="rId19" Type="http://schemas.openxmlformats.org/officeDocument/2006/relationships/image" Target="../media/image42.gif"/><Relationship Id="rId4" Type="http://schemas.openxmlformats.org/officeDocument/2006/relationships/slideLayout" Target="../slideLayouts/slideLayout7.xml"/><Relationship Id="rId9" Type="http://schemas.openxmlformats.org/officeDocument/2006/relationships/image" Target="../media/image71.png"/><Relationship Id="rId14" Type="http://schemas.openxmlformats.org/officeDocument/2006/relationships/image" Target="../media/image68.gif"/><Relationship Id="rId22"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media10.m4a"/><Relationship Id="rId7" Type="http://schemas.openxmlformats.org/officeDocument/2006/relationships/image" Target="../media/image43.gif"/><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6.png"/><Relationship Id="rId18" Type="http://schemas.openxmlformats.org/officeDocument/2006/relationships/image" Target="../media/image91.svg"/><Relationship Id="rId3" Type="http://schemas.openxmlformats.org/officeDocument/2006/relationships/audio" Target="../media/media11.m4a"/><Relationship Id="rId21" Type="http://schemas.openxmlformats.org/officeDocument/2006/relationships/image" Target="../media/image43.gif"/><Relationship Id="rId7" Type="http://schemas.openxmlformats.org/officeDocument/2006/relationships/image" Target="../media/image81.svg"/><Relationship Id="rId12" Type="http://schemas.openxmlformats.org/officeDocument/2006/relationships/image" Target="../media/image60.png"/><Relationship Id="rId17" Type="http://schemas.openxmlformats.org/officeDocument/2006/relationships/image" Target="../media/image90.png"/><Relationship Id="rId2" Type="http://schemas.microsoft.com/office/2007/relationships/media" Target="../media/media11.m4a"/><Relationship Id="rId16" Type="http://schemas.openxmlformats.org/officeDocument/2006/relationships/image" Target="../media/image89.svg"/><Relationship Id="rId20" Type="http://schemas.openxmlformats.org/officeDocument/2006/relationships/image" Target="../media/image93.svg"/><Relationship Id="rId1" Type="http://schemas.openxmlformats.org/officeDocument/2006/relationships/tags" Target="../tags/tag11.xml"/><Relationship Id="rId6" Type="http://schemas.openxmlformats.org/officeDocument/2006/relationships/image" Target="../media/image80.png"/><Relationship Id="rId11" Type="http://schemas.openxmlformats.org/officeDocument/2006/relationships/image" Target="../media/image85.svg"/><Relationship Id="rId24" Type="http://schemas.openxmlformats.org/officeDocument/2006/relationships/image" Target="../media/image38.png"/><Relationship Id="rId5" Type="http://schemas.openxmlformats.org/officeDocument/2006/relationships/image" Target="../media/image79.jpeg"/><Relationship Id="rId15" Type="http://schemas.openxmlformats.org/officeDocument/2006/relationships/image" Target="../media/image88.png"/><Relationship Id="rId23" Type="http://schemas.openxmlformats.org/officeDocument/2006/relationships/image" Target="../media/image63.png"/><Relationship Id="rId10" Type="http://schemas.openxmlformats.org/officeDocument/2006/relationships/image" Target="../media/image84.png"/><Relationship Id="rId19" Type="http://schemas.openxmlformats.org/officeDocument/2006/relationships/image" Target="../media/image92.png"/><Relationship Id="rId4" Type="http://schemas.openxmlformats.org/officeDocument/2006/relationships/slideLayout" Target="../slideLayouts/slideLayout7.xml"/><Relationship Id="rId9" Type="http://schemas.openxmlformats.org/officeDocument/2006/relationships/image" Target="../media/image83.svg"/><Relationship Id="rId14" Type="http://schemas.openxmlformats.org/officeDocument/2006/relationships/image" Target="../media/image87.png"/><Relationship Id="rId22" Type="http://schemas.openxmlformats.org/officeDocument/2006/relationships/image" Target="../media/image94.gif"/></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media12.m4a"/><Relationship Id="rId7" Type="http://schemas.openxmlformats.org/officeDocument/2006/relationships/image" Target="../media/image54.png"/><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1.gif"/><Relationship Id="rId3" Type="http://schemas.openxmlformats.org/officeDocument/2006/relationships/audio" Target="../media/media13.m4a"/><Relationship Id="rId7" Type="http://schemas.openxmlformats.org/officeDocument/2006/relationships/image" Target="../media/image97.png"/><Relationship Id="rId12" Type="http://schemas.openxmlformats.org/officeDocument/2006/relationships/image" Target="../media/image54.png"/><Relationship Id="rId17" Type="http://schemas.openxmlformats.org/officeDocument/2006/relationships/image" Target="../media/image38.png"/><Relationship Id="rId2" Type="http://schemas.microsoft.com/office/2007/relationships/media" Target="../media/media13.m4a"/><Relationship Id="rId16" Type="http://schemas.openxmlformats.org/officeDocument/2006/relationships/image" Target="../media/image63.png"/><Relationship Id="rId1" Type="http://schemas.openxmlformats.org/officeDocument/2006/relationships/tags" Target="../tags/tag13.xml"/><Relationship Id="rId6" Type="http://schemas.openxmlformats.org/officeDocument/2006/relationships/image" Target="../media/image96.png"/><Relationship Id="rId11" Type="http://schemas.openxmlformats.org/officeDocument/2006/relationships/image" Target="../media/image100.svg"/><Relationship Id="rId5" Type="http://schemas.openxmlformats.org/officeDocument/2006/relationships/image" Target="../media/image95.jpeg"/><Relationship Id="rId15" Type="http://schemas.openxmlformats.org/officeDocument/2006/relationships/image" Target="../media/image68.gif"/><Relationship Id="rId10" Type="http://schemas.openxmlformats.org/officeDocument/2006/relationships/image" Target="../media/image99.png"/><Relationship Id="rId4" Type="http://schemas.openxmlformats.org/officeDocument/2006/relationships/slideLayout" Target="../slideLayouts/slideLayout7.xml"/><Relationship Id="rId9" Type="http://schemas.openxmlformats.org/officeDocument/2006/relationships/image" Target="../media/image53.png"/><Relationship Id="rId14" Type="http://schemas.openxmlformats.org/officeDocument/2006/relationships/image" Target="../media/image102.gif"/></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gif"/><Relationship Id="rId10" Type="http://schemas.openxmlformats.org/officeDocument/2006/relationships/image" Target="../media/image18.png"/><Relationship Id="rId4" Type="http://schemas.openxmlformats.org/officeDocument/2006/relationships/image" Target="../media/image13.gif"/><Relationship Id="rId9" Type="http://schemas.openxmlformats.org/officeDocument/2006/relationships/image" Target="../media/image17.gif"/></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media14.m4a"/><Relationship Id="rId7" Type="http://schemas.openxmlformats.org/officeDocument/2006/relationships/image" Target="../media/image51.gif"/><Relationship Id="rId2" Type="http://schemas.microsoft.com/office/2007/relationships/media" Target="../media/media14.m4a"/><Relationship Id="rId1" Type="http://schemas.openxmlformats.org/officeDocument/2006/relationships/tags" Target="../tags/tag14.xml"/><Relationship Id="rId6" Type="http://schemas.openxmlformats.org/officeDocument/2006/relationships/image" Target="../media/image37.png"/><Relationship Id="rId11" Type="http://schemas.openxmlformats.org/officeDocument/2006/relationships/image" Target="../media/image38.png"/><Relationship Id="rId5" Type="http://schemas.openxmlformats.org/officeDocument/2006/relationships/image" Target="../media/image3.png"/><Relationship Id="rId10" Type="http://schemas.openxmlformats.org/officeDocument/2006/relationships/image" Target="../media/image50.png"/><Relationship Id="rId4" Type="http://schemas.openxmlformats.org/officeDocument/2006/relationships/slideLayout" Target="../slideLayouts/slideLayout7.xml"/><Relationship Id="rId9" Type="http://schemas.openxmlformats.org/officeDocument/2006/relationships/image" Target="../media/image70.svg"/></Relationships>
</file>

<file path=ppt/slides/_rels/slide21.xml.rels><?xml version="1.0" encoding="UTF-8" standalone="yes"?>
<Relationships xmlns="http://schemas.openxmlformats.org/package/2006/relationships"><Relationship Id="rId13" Type="http://schemas.openxmlformats.org/officeDocument/2006/relationships/image" Target="../media/image107.png"/><Relationship Id="rId18" Type="http://schemas.openxmlformats.org/officeDocument/2006/relationships/image" Target="../media/image56.svg"/><Relationship Id="rId26" Type="http://schemas.openxmlformats.org/officeDocument/2006/relationships/image" Target="../media/image118.svg"/><Relationship Id="rId3" Type="http://schemas.openxmlformats.org/officeDocument/2006/relationships/audio" Target="../media/media15.m4a"/><Relationship Id="rId21" Type="http://schemas.openxmlformats.org/officeDocument/2006/relationships/image" Target="../media/image113.png"/><Relationship Id="rId34" Type="http://schemas.openxmlformats.org/officeDocument/2006/relationships/image" Target="../media/image63.png"/><Relationship Id="rId7" Type="http://schemas.openxmlformats.org/officeDocument/2006/relationships/image" Target="../media/image70.svg"/><Relationship Id="rId12" Type="http://schemas.openxmlformats.org/officeDocument/2006/relationships/image" Target="../media/image106.png"/><Relationship Id="rId17" Type="http://schemas.openxmlformats.org/officeDocument/2006/relationships/image" Target="../media/image55.png"/><Relationship Id="rId25" Type="http://schemas.openxmlformats.org/officeDocument/2006/relationships/image" Target="../media/image117.png"/><Relationship Id="rId33" Type="http://schemas.openxmlformats.org/officeDocument/2006/relationships/image" Target="../media/image68.gif"/><Relationship Id="rId2" Type="http://schemas.microsoft.com/office/2007/relationships/media" Target="../media/media15.m4a"/><Relationship Id="rId16" Type="http://schemas.openxmlformats.org/officeDocument/2006/relationships/image" Target="../media/image110.png"/><Relationship Id="rId20" Type="http://schemas.openxmlformats.org/officeDocument/2006/relationships/image" Target="../media/image112.svg"/><Relationship Id="rId29" Type="http://schemas.openxmlformats.org/officeDocument/2006/relationships/image" Target="../media/image121.png"/><Relationship Id="rId1" Type="http://schemas.openxmlformats.org/officeDocument/2006/relationships/tags" Target="../tags/tag15.xml"/><Relationship Id="rId6" Type="http://schemas.openxmlformats.org/officeDocument/2006/relationships/image" Target="../media/image69.png"/><Relationship Id="rId11" Type="http://schemas.openxmlformats.org/officeDocument/2006/relationships/image" Target="../media/image52.png"/><Relationship Id="rId24" Type="http://schemas.openxmlformats.org/officeDocument/2006/relationships/image" Target="../media/image116.svg"/><Relationship Id="rId32" Type="http://schemas.openxmlformats.org/officeDocument/2006/relationships/image" Target="../media/image51.gif"/><Relationship Id="rId5" Type="http://schemas.openxmlformats.org/officeDocument/2006/relationships/image" Target="../media/image103.jpeg"/><Relationship Id="rId15" Type="http://schemas.openxmlformats.org/officeDocument/2006/relationships/image" Target="../media/image109.svg"/><Relationship Id="rId23" Type="http://schemas.openxmlformats.org/officeDocument/2006/relationships/image" Target="../media/image115.png"/><Relationship Id="rId28" Type="http://schemas.openxmlformats.org/officeDocument/2006/relationships/image" Target="../media/image120.svg"/><Relationship Id="rId10" Type="http://schemas.openxmlformats.org/officeDocument/2006/relationships/image" Target="../media/image105.svg"/><Relationship Id="rId19" Type="http://schemas.openxmlformats.org/officeDocument/2006/relationships/image" Target="../media/image111.png"/><Relationship Id="rId31" Type="http://schemas.openxmlformats.org/officeDocument/2006/relationships/image" Target="../media/image49.gif"/><Relationship Id="rId4" Type="http://schemas.openxmlformats.org/officeDocument/2006/relationships/slideLayout" Target="../slideLayouts/slideLayout7.xml"/><Relationship Id="rId9" Type="http://schemas.openxmlformats.org/officeDocument/2006/relationships/image" Target="../media/image104.png"/><Relationship Id="rId14" Type="http://schemas.openxmlformats.org/officeDocument/2006/relationships/image" Target="../media/image108.png"/><Relationship Id="rId22" Type="http://schemas.openxmlformats.org/officeDocument/2006/relationships/image" Target="../media/image114.svg"/><Relationship Id="rId27" Type="http://schemas.openxmlformats.org/officeDocument/2006/relationships/image" Target="../media/image119.png"/><Relationship Id="rId30" Type="http://schemas.openxmlformats.org/officeDocument/2006/relationships/image" Target="../media/image122.svg"/><Relationship Id="rId35" Type="http://schemas.openxmlformats.org/officeDocument/2006/relationships/image" Target="../media/image38.png"/><Relationship Id="rId8"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media16.m4a"/><Relationship Id="rId7" Type="http://schemas.openxmlformats.org/officeDocument/2006/relationships/image" Target="../media/image107.png"/><Relationship Id="rId12" Type="http://schemas.openxmlformats.org/officeDocument/2006/relationships/image" Target="../media/image38.png"/><Relationship Id="rId2" Type="http://schemas.microsoft.com/office/2007/relationships/media" Target="../media/media16.m4a"/><Relationship Id="rId1" Type="http://schemas.openxmlformats.org/officeDocument/2006/relationships/tags" Target="../tags/tag16.xml"/><Relationship Id="rId6" Type="http://schemas.openxmlformats.org/officeDocument/2006/relationships/image" Target="../media/image37.png"/><Relationship Id="rId11" Type="http://schemas.openxmlformats.org/officeDocument/2006/relationships/image" Target="../media/image56.svg"/><Relationship Id="rId5" Type="http://schemas.openxmlformats.org/officeDocument/2006/relationships/image" Target="../media/image3.png"/><Relationship Id="rId10" Type="http://schemas.openxmlformats.org/officeDocument/2006/relationships/image" Target="../media/image55.png"/><Relationship Id="rId4" Type="http://schemas.openxmlformats.org/officeDocument/2006/relationships/slideLayout" Target="../slideLayouts/slideLayout7.xml"/><Relationship Id="rId9" Type="http://schemas.openxmlformats.org/officeDocument/2006/relationships/image" Target="../media/image49.gif"/></Relationships>
</file>

<file path=ppt/slides/_rels/slide23.xml.rels><?xml version="1.0" encoding="UTF-8" standalone="yes"?>
<Relationships xmlns="http://schemas.openxmlformats.org/package/2006/relationships"><Relationship Id="rId13" Type="http://schemas.openxmlformats.org/officeDocument/2006/relationships/image" Target="../media/image107.png"/><Relationship Id="rId18" Type="http://schemas.openxmlformats.org/officeDocument/2006/relationships/image" Target="../media/image56.svg"/><Relationship Id="rId26" Type="http://schemas.openxmlformats.org/officeDocument/2006/relationships/image" Target="../media/image118.svg"/><Relationship Id="rId3" Type="http://schemas.openxmlformats.org/officeDocument/2006/relationships/audio" Target="../media/media17.m4a"/><Relationship Id="rId21" Type="http://schemas.openxmlformats.org/officeDocument/2006/relationships/image" Target="../media/image113.png"/><Relationship Id="rId34" Type="http://schemas.openxmlformats.org/officeDocument/2006/relationships/image" Target="../media/image63.png"/><Relationship Id="rId7" Type="http://schemas.openxmlformats.org/officeDocument/2006/relationships/image" Target="../media/image70.svg"/><Relationship Id="rId12" Type="http://schemas.openxmlformats.org/officeDocument/2006/relationships/image" Target="../media/image106.png"/><Relationship Id="rId17" Type="http://schemas.openxmlformats.org/officeDocument/2006/relationships/image" Target="../media/image55.png"/><Relationship Id="rId25" Type="http://schemas.openxmlformats.org/officeDocument/2006/relationships/image" Target="../media/image117.png"/><Relationship Id="rId33" Type="http://schemas.openxmlformats.org/officeDocument/2006/relationships/image" Target="../media/image68.gif"/><Relationship Id="rId2" Type="http://schemas.microsoft.com/office/2007/relationships/media" Target="../media/media17.m4a"/><Relationship Id="rId16" Type="http://schemas.openxmlformats.org/officeDocument/2006/relationships/image" Target="../media/image110.png"/><Relationship Id="rId20" Type="http://schemas.openxmlformats.org/officeDocument/2006/relationships/image" Target="../media/image112.svg"/><Relationship Id="rId29" Type="http://schemas.openxmlformats.org/officeDocument/2006/relationships/image" Target="../media/image121.png"/><Relationship Id="rId1" Type="http://schemas.openxmlformats.org/officeDocument/2006/relationships/tags" Target="../tags/tag17.xml"/><Relationship Id="rId6" Type="http://schemas.openxmlformats.org/officeDocument/2006/relationships/image" Target="../media/image69.png"/><Relationship Id="rId11" Type="http://schemas.openxmlformats.org/officeDocument/2006/relationships/image" Target="../media/image52.png"/><Relationship Id="rId24" Type="http://schemas.openxmlformats.org/officeDocument/2006/relationships/image" Target="../media/image116.svg"/><Relationship Id="rId32" Type="http://schemas.openxmlformats.org/officeDocument/2006/relationships/image" Target="../media/image51.gif"/><Relationship Id="rId5" Type="http://schemas.openxmlformats.org/officeDocument/2006/relationships/image" Target="../media/image103.jpeg"/><Relationship Id="rId15" Type="http://schemas.openxmlformats.org/officeDocument/2006/relationships/image" Target="../media/image109.svg"/><Relationship Id="rId23" Type="http://schemas.openxmlformats.org/officeDocument/2006/relationships/image" Target="../media/image115.png"/><Relationship Id="rId28" Type="http://schemas.openxmlformats.org/officeDocument/2006/relationships/image" Target="../media/image120.svg"/><Relationship Id="rId10" Type="http://schemas.openxmlformats.org/officeDocument/2006/relationships/image" Target="../media/image105.svg"/><Relationship Id="rId19" Type="http://schemas.openxmlformats.org/officeDocument/2006/relationships/image" Target="../media/image111.png"/><Relationship Id="rId31" Type="http://schemas.openxmlformats.org/officeDocument/2006/relationships/image" Target="../media/image49.gif"/><Relationship Id="rId4" Type="http://schemas.openxmlformats.org/officeDocument/2006/relationships/slideLayout" Target="../slideLayouts/slideLayout7.xml"/><Relationship Id="rId9" Type="http://schemas.openxmlformats.org/officeDocument/2006/relationships/image" Target="../media/image104.png"/><Relationship Id="rId14" Type="http://schemas.openxmlformats.org/officeDocument/2006/relationships/image" Target="../media/image108.png"/><Relationship Id="rId22" Type="http://schemas.openxmlformats.org/officeDocument/2006/relationships/image" Target="../media/image114.svg"/><Relationship Id="rId27" Type="http://schemas.openxmlformats.org/officeDocument/2006/relationships/image" Target="../media/image119.png"/><Relationship Id="rId30" Type="http://schemas.openxmlformats.org/officeDocument/2006/relationships/image" Target="../media/image122.svg"/><Relationship Id="rId35" Type="http://schemas.openxmlformats.org/officeDocument/2006/relationships/image" Target="../media/image38.png"/><Relationship Id="rId8"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6.svg"/><Relationship Id="rId3" Type="http://schemas.openxmlformats.org/officeDocument/2006/relationships/audio" Target="../media/media18.m4a"/><Relationship Id="rId7" Type="http://schemas.openxmlformats.org/officeDocument/2006/relationships/image" Target="../media/image49.gif"/><Relationship Id="rId12" Type="http://schemas.openxmlformats.org/officeDocument/2006/relationships/image" Target="../media/image55.png"/><Relationship Id="rId2" Type="http://schemas.microsoft.com/office/2007/relationships/media" Target="../media/media18.m4a"/><Relationship Id="rId1" Type="http://schemas.openxmlformats.org/officeDocument/2006/relationships/tags" Target="../tags/tag18.xml"/><Relationship Id="rId6" Type="http://schemas.openxmlformats.org/officeDocument/2006/relationships/image" Target="../media/image37.png"/><Relationship Id="rId11" Type="http://schemas.openxmlformats.org/officeDocument/2006/relationships/image" Target="../media/image54.png"/><Relationship Id="rId5" Type="http://schemas.openxmlformats.org/officeDocument/2006/relationships/image" Target="../media/image3.png"/><Relationship Id="rId10" Type="http://schemas.openxmlformats.org/officeDocument/2006/relationships/image" Target="../media/image53.png"/><Relationship Id="rId4" Type="http://schemas.openxmlformats.org/officeDocument/2006/relationships/slideLayout" Target="../slideLayouts/slideLayout7.xml"/><Relationship Id="rId9" Type="http://schemas.openxmlformats.org/officeDocument/2006/relationships/image" Target="../media/image52.png"/><Relationship Id="rId1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audio" Target="../media/media19.m4a"/><Relationship Id="rId7" Type="http://schemas.openxmlformats.org/officeDocument/2006/relationships/image" Target="../media/image123.jfif"/><Relationship Id="rId2" Type="http://schemas.microsoft.com/office/2007/relationships/media" Target="../media/media19.m4a"/><Relationship Id="rId1" Type="http://schemas.openxmlformats.org/officeDocument/2006/relationships/tags" Target="../tags/tag19.xml"/><Relationship Id="rId6" Type="http://schemas.openxmlformats.org/officeDocument/2006/relationships/image" Target="../media/image37.png"/><Relationship Id="rId5" Type="http://schemas.openxmlformats.org/officeDocument/2006/relationships/image" Target="../media/image3.png"/><Relationship Id="rId10" Type="http://schemas.openxmlformats.org/officeDocument/2006/relationships/image" Target="../media/image38.png"/><Relationship Id="rId4" Type="http://schemas.openxmlformats.org/officeDocument/2006/relationships/slideLayout" Target="../slideLayouts/slideLayout7.xml"/><Relationship Id="rId9" Type="http://schemas.openxmlformats.org/officeDocument/2006/relationships/image" Target="../media/image125.jpeg"/></Relationships>
</file>

<file path=ppt/slides/_rels/slide3.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13.gif"/><Relationship Id="rId5" Type="http://schemas.openxmlformats.org/officeDocument/2006/relationships/image" Target="../media/image20.jpeg"/><Relationship Id="rId10" Type="http://schemas.openxmlformats.org/officeDocument/2006/relationships/image" Target="../media/image8.gif"/><Relationship Id="rId4" Type="http://schemas.openxmlformats.org/officeDocument/2006/relationships/image" Target="../media/image5.png"/><Relationship Id="rId9" Type="http://schemas.openxmlformats.org/officeDocument/2006/relationships/image" Target="../media/image23.gif"/></Relationships>
</file>

<file path=ppt/slides/_rels/slide4.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25.gif"/><Relationship Id="rId7" Type="http://schemas.openxmlformats.org/officeDocument/2006/relationships/image" Target="../media/image17.gif"/><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gif"/><Relationship Id="rId10" Type="http://schemas.openxmlformats.org/officeDocument/2006/relationships/image" Target="../media/image29.png"/><Relationship Id="rId4" Type="http://schemas.openxmlformats.org/officeDocument/2006/relationships/image" Target="../media/image26.jpe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30.jpeg"/><Relationship Id="rId7" Type="http://schemas.openxmlformats.org/officeDocument/2006/relationships/image" Target="../media/image29.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8.gif"/></Relationships>
</file>

<file path=ppt/slides/_rels/slide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jpeg"/><Relationship Id="rId7" Type="http://schemas.openxmlformats.org/officeDocument/2006/relationships/image" Target="../media/image6.gif"/><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image" Target="../media/image29.png"/><Relationship Id="rId10" Type="http://schemas.openxmlformats.org/officeDocument/2006/relationships/image" Target="../media/image36.jpeg"/><Relationship Id="rId4" Type="http://schemas.openxmlformats.org/officeDocument/2006/relationships/image" Target="../media/image32.jpe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38.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5.png"/><Relationship Id="rId3" Type="http://schemas.openxmlformats.org/officeDocument/2006/relationships/audio" Target="../media/media2.m4a"/><Relationship Id="rId7" Type="http://schemas.openxmlformats.org/officeDocument/2006/relationships/image" Target="../media/image41.gif"/><Relationship Id="rId12" Type="http://schemas.openxmlformats.org/officeDocument/2006/relationships/image" Target="../media/image44.gif"/><Relationship Id="rId17" Type="http://schemas.openxmlformats.org/officeDocument/2006/relationships/image" Target="../media/image38.png"/><Relationship Id="rId2" Type="http://schemas.microsoft.com/office/2007/relationships/media" Target="../media/media2.m4a"/><Relationship Id="rId16" Type="http://schemas.openxmlformats.org/officeDocument/2006/relationships/image" Target="../media/image48.gif"/><Relationship Id="rId1" Type="http://schemas.openxmlformats.org/officeDocument/2006/relationships/tags" Target="../tags/tag2.xml"/><Relationship Id="rId6" Type="http://schemas.openxmlformats.org/officeDocument/2006/relationships/image" Target="../media/image40.jpeg"/><Relationship Id="rId11" Type="http://schemas.openxmlformats.org/officeDocument/2006/relationships/image" Target="../media/image43.gif"/><Relationship Id="rId5" Type="http://schemas.openxmlformats.org/officeDocument/2006/relationships/image" Target="../media/image39.jpeg"/><Relationship Id="rId15" Type="http://schemas.openxmlformats.org/officeDocument/2006/relationships/image" Target="../media/image47.gif"/><Relationship Id="rId10" Type="http://schemas.openxmlformats.org/officeDocument/2006/relationships/image" Target="../media/image42.gif"/><Relationship Id="rId4" Type="http://schemas.openxmlformats.org/officeDocument/2006/relationships/slideLayout" Target="../slideLayouts/slideLayout7.xml"/><Relationship Id="rId9" Type="http://schemas.openxmlformats.org/officeDocument/2006/relationships/image" Target="../media/image37.png"/><Relationship Id="rId14" Type="http://schemas.openxmlformats.org/officeDocument/2006/relationships/image" Target="../media/image46.gif"/></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audio" Target="../media/media3.m4a"/><Relationship Id="rId7" Type="http://schemas.openxmlformats.org/officeDocument/2006/relationships/image" Target="../media/image49.gif"/><Relationship Id="rId12" Type="http://schemas.openxmlformats.org/officeDocument/2006/relationships/image" Target="../media/image54.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37.png"/><Relationship Id="rId11" Type="http://schemas.openxmlformats.org/officeDocument/2006/relationships/image" Target="../media/image53.png"/><Relationship Id="rId5" Type="http://schemas.openxmlformats.org/officeDocument/2006/relationships/image" Target="../media/image3.png"/><Relationship Id="rId15" Type="http://schemas.openxmlformats.org/officeDocument/2006/relationships/image" Target="../media/image38.png"/><Relationship Id="rId10" Type="http://schemas.openxmlformats.org/officeDocument/2006/relationships/image" Target="../media/image52.png"/><Relationship Id="rId4" Type="http://schemas.openxmlformats.org/officeDocument/2006/relationships/slideLayout" Target="../slideLayouts/slideLayout7.xml"/><Relationship Id="rId9" Type="http://schemas.openxmlformats.org/officeDocument/2006/relationships/image" Target="../media/image51.gif"/><Relationship Id="rId14" Type="http://schemas.openxmlformats.org/officeDocument/2006/relationships/image" Target="../media/image5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3026" y="2577494"/>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sp>
        <p:nvSpPr>
          <p:cNvPr id="13" name="矩形 12"/>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pic>
        <p:nvPicPr>
          <p:cNvPr id="10" name="图片 9"/>
          <p:cNvPicPr>
            <a:picLocks noChangeAspect="1"/>
          </p:cNvPicPr>
          <p:nvPr/>
        </p:nvPicPr>
        <p:blipFill>
          <a:blip r:embed="rId3"/>
          <a:stretch>
            <a:fillRect/>
          </a:stretch>
        </p:blipFill>
        <p:spPr>
          <a:xfrm>
            <a:off x="5000797" y="175648"/>
            <a:ext cx="305700" cy="239771"/>
          </a:xfrm>
          <a:prstGeom prst="rect">
            <a:avLst/>
          </a:prstGeom>
        </p:spPr>
      </p:pic>
      <p:pic>
        <p:nvPicPr>
          <p:cNvPr id="50" name="图片 49"/>
          <p:cNvPicPr>
            <a:picLocks noChangeAspect="1"/>
          </p:cNvPicPr>
          <p:nvPr/>
        </p:nvPicPr>
        <p:blipFill>
          <a:blip r:embed="rId3"/>
          <a:stretch>
            <a:fillRect/>
          </a:stretch>
        </p:blipFill>
        <p:spPr>
          <a:xfrm>
            <a:off x="4579143" y="309293"/>
            <a:ext cx="305700" cy="239771"/>
          </a:xfrm>
          <a:prstGeom prst="rect">
            <a:avLst/>
          </a:prstGeom>
        </p:spPr>
      </p:pic>
      <p:sp>
        <p:nvSpPr>
          <p:cNvPr id="12" name="Title 11">
            <a:extLst>
              <a:ext uri="{FF2B5EF4-FFF2-40B4-BE49-F238E27FC236}">
                <a16:creationId xmlns:a16="http://schemas.microsoft.com/office/drawing/2014/main" id="{138145CE-54F7-4250-8B0E-9049780419E0}"/>
              </a:ext>
            </a:extLst>
          </p:cNvPr>
          <p:cNvSpPr>
            <a:spLocks noGrp="1"/>
          </p:cNvSpPr>
          <p:nvPr>
            <p:ph type="title"/>
          </p:nvPr>
        </p:nvSpPr>
        <p:spPr>
          <a:xfrm>
            <a:off x="2073149" y="145848"/>
            <a:ext cx="1967155" cy="248794"/>
          </a:xfrm>
        </p:spPr>
        <p:txBody>
          <a:bodyPr>
            <a:normAutofit fontScale="90000"/>
          </a:bodyPr>
          <a:lstStyle/>
          <a:p>
            <a:r>
              <a:rPr lang="en-GB" sz="1133" dirty="0">
                <a:solidFill>
                  <a:srgbClr val="0070C0"/>
                </a:solidFill>
                <a:latin typeface="Roboto Black" panose="02000000000000000000" pitchFamily="2" charset="0"/>
                <a:ea typeface="Roboto Black" panose="02000000000000000000" pitchFamily="2" charset="0"/>
              </a:rPr>
              <a:t>UBND QUẬN LONG BIÊN</a:t>
            </a:r>
            <a:endParaRPr lang="en-US" sz="1133" dirty="0">
              <a:solidFill>
                <a:srgbClr val="0070C0"/>
              </a:solidFill>
              <a:latin typeface="Roboto Black" panose="02000000000000000000" pitchFamily="2" charset="0"/>
              <a:ea typeface="Roboto Black" panose="02000000000000000000" pitchFamily="2" charset="0"/>
            </a:endParaRPr>
          </a:p>
        </p:txBody>
      </p:sp>
      <p:sp>
        <p:nvSpPr>
          <p:cNvPr id="37" name="Title 11">
            <a:extLst>
              <a:ext uri="{FF2B5EF4-FFF2-40B4-BE49-F238E27FC236}">
                <a16:creationId xmlns:a16="http://schemas.microsoft.com/office/drawing/2014/main" id="{196F09C9-81A1-4950-B1E4-A90AA34445FA}"/>
              </a:ext>
            </a:extLst>
          </p:cNvPr>
          <p:cNvSpPr txBox="1">
            <a:spLocks/>
          </p:cNvSpPr>
          <p:nvPr/>
        </p:nvSpPr>
        <p:spPr>
          <a:xfrm>
            <a:off x="1935002" y="348170"/>
            <a:ext cx="2374722" cy="248794"/>
          </a:xfrm>
          <a:prstGeom prst="rect">
            <a:avLst/>
          </a:prstGeom>
        </p:spPr>
        <p:txBody>
          <a:bodyPr vert="horz" lIns="43148" tIns="21574" rIns="43148" bIns="21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133" dirty="0">
                <a:solidFill>
                  <a:srgbClr val="0070C0"/>
                </a:solidFill>
                <a:latin typeface="Roboto Black" panose="02000000000000000000" pitchFamily="2" charset="0"/>
                <a:ea typeface="Roboto Black" panose="02000000000000000000" pitchFamily="2" charset="0"/>
              </a:rPr>
              <a:t>TRƯỜNG MẦM NON CHIM ÉN</a:t>
            </a:r>
            <a:endParaRPr lang="en-US" sz="1133" dirty="0">
              <a:solidFill>
                <a:srgbClr val="0070C0"/>
              </a:solidFill>
              <a:latin typeface="Roboto Black" panose="02000000000000000000" pitchFamily="2" charset="0"/>
              <a:ea typeface="Roboto Black" panose="02000000000000000000" pitchFamily="2" charset="0"/>
            </a:endParaRPr>
          </a:p>
        </p:txBody>
      </p:sp>
      <p:sp>
        <p:nvSpPr>
          <p:cNvPr id="39" name="Title 11">
            <a:extLst>
              <a:ext uri="{FF2B5EF4-FFF2-40B4-BE49-F238E27FC236}">
                <a16:creationId xmlns:a16="http://schemas.microsoft.com/office/drawing/2014/main" id="{874B213B-0F12-44D8-95F7-10C50CD1F0BA}"/>
              </a:ext>
            </a:extLst>
          </p:cNvPr>
          <p:cNvSpPr txBox="1">
            <a:spLocks/>
          </p:cNvSpPr>
          <p:nvPr/>
        </p:nvSpPr>
        <p:spPr>
          <a:xfrm>
            <a:off x="1751753" y="1213647"/>
            <a:ext cx="2529025" cy="248794"/>
          </a:xfrm>
          <a:prstGeom prst="rect">
            <a:avLst/>
          </a:prstGeom>
        </p:spPr>
        <p:txBody>
          <a:bodyPr vert="horz" lIns="43148" tIns="21574" rIns="43148" bIns="21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000" dirty="0">
                <a:solidFill>
                  <a:srgbClr val="0070C0"/>
                </a:solidFill>
                <a:latin typeface="Roboto Black" panose="02000000000000000000" pitchFamily="2" charset="0"/>
                <a:ea typeface="Roboto Black" panose="02000000000000000000" pitchFamily="2" charset="0"/>
              </a:rPr>
              <a:t>LĨNH VỰC PHÁT TRIỂN NGÔN NGỮ</a:t>
            </a:r>
            <a:endParaRPr lang="en-US" sz="1000" dirty="0">
              <a:solidFill>
                <a:srgbClr val="0070C0"/>
              </a:solidFill>
              <a:latin typeface="Roboto Black" panose="02000000000000000000" pitchFamily="2" charset="0"/>
              <a:ea typeface="Roboto Black" panose="02000000000000000000" pitchFamily="2" charset="0"/>
            </a:endParaRPr>
          </a:p>
        </p:txBody>
      </p:sp>
      <p:sp>
        <p:nvSpPr>
          <p:cNvPr id="40" name="Title 11">
            <a:extLst>
              <a:ext uri="{FF2B5EF4-FFF2-40B4-BE49-F238E27FC236}">
                <a16:creationId xmlns:a16="http://schemas.microsoft.com/office/drawing/2014/main" id="{C2744C98-4B0A-4CC2-8372-67AACFE1BA70}"/>
              </a:ext>
            </a:extLst>
          </p:cNvPr>
          <p:cNvSpPr txBox="1">
            <a:spLocks/>
          </p:cNvSpPr>
          <p:nvPr/>
        </p:nvSpPr>
        <p:spPr>
          <a:xfrm>
            <a:off x="1980491" y="1971318"/>
            <a:ext cx="2598652" cy="248794"/>
          </a:xfrm>
          <a:prstGeom prst="rect">
            <a:avLst/>
          </a:prstGeom>
        </p:spPr>
        <p:txBody>
          <a:bodyPr vert="horz" lIns="43148" tIns="21574" rIns="43148" bIns="21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133" dirty="0" err="1">
                <a:solidFill>
                  <a:srgbClr val="0070C0"/>
                </a:solidFill>
                <a:latin typeface="MV Boli" panose="02000500030200090000" pitchFamily="2" charset="0"/>
                <a:ea typeface="Roboto Black" panose="02000000000000000000" pitchFamily="2" charset="0"/>
                <a:cs typeface="MV Boli" panose="02000500030200090000" pitchFamily="2" charset="0"/>
              </a:rPr>
              <a:t>Giáo</a:t>
            </a:r>
            <a:r>
              <a:rPr lang="en-GB" sz="1133" dirty="0">
                <a:solidFill>
                  <a:srgbClr val="0070C0"/>
                </a:solidFill>
                <a:latin typeface="MV Boli" panose="02000500030200090000" pitchFamily="2" charset="0"/>
                <a:ea typeface="Roboto Black" panose="02000000000000000000" pitchFamily="2" charset="0"/>
                <a:cs typeface="MV Boli" panose="02000500030200090000" pitchFamily="2" charset="0"/>
              </a:rPr>
              <a:t> </a:t>
            </a:r>
            <a:r>
              <a:rPr lang="en-GB" sz="1133" dirty="0" err="1">
                <a:solidFill>
                  <a:srgbClr val="0070C0"/>
                </a:solidFill>
                <a:latin typeface="MV Boli" panose="02000500030200090000" pitchFamily="2" charset="0"/>
                <a:ea typeface="Roboto Black" panose="02000000000000000000" pitchFamily="2" charset="0"/>
                <a:cs typeface="MV Boli" panose="02000500030200090000" pitchFamily="2" charset="0"/>
              </a:rPr>
              <a:t>viên</a:t>
            </a:r>
            <a:r>
              <a:rPr lang="en-GB" sz="1133" dirty="0">
                <a:solidFill>
                  <a:srgbClr val="0070C0"/>
                </a:solidFill>
                <a:latin typeface="MV Boli" panose="02000500030200090000" pitchFamily="2" charset="0"/>
                <a:ea typeface="Roboto Black" panose="02000000000000000000" pitchFamily="2" charset="0"/>
                <a:cs typeface="MV Boli" panose="02000500030200090000" pitchFamily="2" charset="0"/>
              </a:rPr>
              <a:t>: Vũ </a:t>
            </a:r>
            <a:r>
              <a:rPr lang="en-GB" sz="1133" dirty="0" err="1">
                <a:solidFill>
                  <a:srgbClr val="0070C0"/>
                </a:solidFill>
                <a:latin typeface="MV Boli" panose="02000500030200090000" pitchFamily="2" charset="0"/>
                <a:ea typeface="Roboto Black" panose="02000000000000000000" pitchFamily="2" charset="0"/>
                <a:cs typeface="MV Boli" panose="02000500030200090000" pitchFamily="2" charset="0"/>
              </a:rPr>
              <a:t>Huyền</a:t>
            </a:r>
            <a:r>
              <a:rPr lang="en-GB" sz="1133" dirty="0">
                <a:solidFill>
                  <a:srgbClr val="0070C0"/>
                </a:solidFill>
                <a:latin typeface="MV Boli" panose="02000500030200090000" pitchFamily="2" charset="0"/>
                <a:ea typeface="Roboto Black" panose="02000000000000000000" pitchFamily="2" charset="0"/>
                <a:cs typeface="MV Boli" panose="02000500030200090000" pitchFamily="2" charset="0"/>
              </a:rPr>
              <a:t> Trang</a:t>
            </a:r>
            <a:endParaRPr lang="en-US" sz="1133" dirty="0">
              <a:solidFill>
                <a:srgbClr val="0070C0"/>
              </a:solidFill>
              <a:latin typeface="MV Boli" panose="02000500030200090000" pitchFamily="2" charset="0"/>
              <a:ea typeface="Roboto Black" panose="02000000000000000000" pitchFamily="2" charset="0"/>
              <a:cs typeface="MV Boli" panose="02000500030200090000" pitchFamily="2" charset="0"/>
            </a:endParaRPr>
          </a:p>
        </p:txBody>
      </p:sp>
      <p:sp>
        <p:nvSpPr>
          <p:cNvPr id="44" name="Title 11">
            <a:extLst>
              <a:ext uri="{FF2B5EF4-FFF2-40B4-BE49-F238E27FC236}">
                <a16:creationId xmlns:a16="http://schemas.microsoft.com/office/drawing/2014/main" id="{267CB26E-5C9E-49EC-845C-C0AC5A88AA74}"/>
              </a:ext>
            </a:extLst>
          </p:cNvPr>
          <p:cNvSpPr txBox="1">
            <a:spLocks/>
          </p:cNvSpPr>
          <p:nvPr/>
        </p:nvSpPr>
        <p:spPr>
          <a:xfrm>
            <a:off x="2141250" y="2427645"/>
            <a:ext cx="1671880" cy="248794"/>
          </a:xfrm>
          <a:prstGeom prst="rect">
            <a:avLst/>
          </a:prstGeom>
        </p:spPr>
        <p:txBody>
          <a:bodyPr vert="horz" lIns="43148" tIns="21574" rIns="43148" bIns="21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849" dirty="0" err="1">
                <a:solidFill>
                  <a:srgbClr val="0070C0"/>
                </a:solidFill>
                <a:latin typeface="Roboto Black" panose="02000000000000000000" pitchFamily="2" charset="0"/>
                <a:ea typeface="Roboto Black" panose="02000000000000000000" pitchFamily="2" charset="0"/>
              </a:rPr>
              <a:t>Năm</a:t>
            </a:r>
            <a:r>
              <a:rPr lang="en-GB" sz="849" dirty="0">
                <a:solidFill>
                  <a:srgbClr val="0070C0"/>
                </a:solidFill>
                <a:latin typeface="Roboto Black" panose="02000000000000000000" pitchFamily="2" charset="0"/>
                <a:ea typeface="Roboto Black" panose="02000000000000000000" pitchFamily="2" charset="0"/>
              </a:rPr>
              <a:t> học:2021-2022</a:t>
            </a:r>
            <a:endParaRPr lang="en-US" sz="849" dirty="0">
              <a:solidFill>
                <a:srgbClr val="0070C0"/>
              </a:solidFill>
              <a:latin typeface="Roboto Black" panose="02000000000000000000" pitchFamily="2" charset="0"/>
              <a:ea typeface="Roboto Black" panose="02000000000000000000" pitchFamily="2" charset="0"/>
            </a:endParaRPr>
          </a:p>
        </p:txBody>
      </p:sp>
      <p:pic>
        <p:nvPicPr>
          <p:cNvPr id="16" name="Picture 15">
            <a:extLst>
              <a:ext uri="{FF2B5EF4-FFF2-40B4-BE49-F238E27FC236}">
                <a16:creationId xmlns:a16="http://schemas.microsoft.com/office/drawing/2014/main" id="{0F659C24-1958-4431-A8F1-5AD9EB3E6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0263" y="596964"/>
            <a:ext cx="625383" cy="625383"/>
          </a:xfrm>
          <a:prstGeom prst="rect">
            <a:avLst/>
          </a:prstGeom>
        </p:spPr>
      </p:pic>
      <p:sp>
        <p:nvSpPr>
          <p:cNvPr id="28" name="Title 11">
            <a:extLst>
              <a:ext uri="{FF2B5EF4-FFF2-40B4-BE49-F238E27FC236}">
                <a16:creationId xmlns:a16="http://schemas.microsoft.com/office/drawing/2014/main" id="{0CEA5BC1-E2FA-4104-AED4-8359ADE765AA}"/>
              </a:ext>
            </a:extLst>
          </p:cNvPr>
          <p:cNvSpPr txBox="1">
            <a:spLocks/>
          </p:cNvSpPr>
          <p:nvPr/>
        </p:nvSpPr>
        <p:spPr>
          <a:xfrm>
            <a:off x="1606831" y="1700873"/>
            <a:ext cx="3278012" cy="248794"/>
          </a:xfrm>
          <a:prstGeom prst="rect">
            <a:avLst/>
          </a:prstGeom>
        </p:spPr>
        <p:txBody>
          <a:bodyPr vert="horz" lIns="43148" tIns="21574" rIns="43148" bIns="21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000" dirty="0">
                <a:solidFill>
                  <a:srgbClr val="0070C0"/>
                </a:solidFill>
                <a:latin typeface="Roboto Black" panose="02000000000000000000" pitchFamily="2" charset="0"/>
                <a:ea typeface="Roboto Black" panose="02000000000000000000" pitchFamily="2" charset="0"/>
              </a:rPr>
              <a:t>ĐỒNG DAO:</a:t>
            </a:r>
            <a:r>
              <a:rPr lang="en-GB" sz="1888" dirty="0">
                <a:solidFill>
                  <a:srgbClr val="0070C0"/>
                </a:solidFill>
                <a:latin typeface="Roboto Black" panose="02000000000000000000" pitchFamily="2" charset="0"/>
                <a:ea typeface="Roboto Black" panose="02000000000000000000" pitchFamily="2" charset="0"/>
              </a:rPr>
              <a:t> </a:t>
            </a:r>
            <a:r>
              <a:rPr lang="en-GB" sz="1888" dirty="0">
                <a:solidFill>
                  <a:srgbClr val="FF0000"/>
                </a:solidFill>
                <a:latin typeface="Roboto Black" panose="02000000000000000000" pitchFamily="2" charset="0"/>
                <a:ea typeface="Roboto Black" panose="02000000000000000000" pitchFamily="2" charset="0"/>
              </a:rPr>
              <a:t>VÈ TRÁI CÂY</a:t>
            </a:r>
            <a:endParaRPr lang="en-US" sz="1888" dirty="0">
              <a:solidFill>
                <a:srgbClr val="FF0000"/>
              </a:solidFill>
              <a:latin typeface="Roboto Black" panose="02000000000000000000" pitchFamily="2" charset="0"/>
              <a:ea typeface="Roboto Black" panose="02000000000000000000" pitchFamily="2" charset="0"/>
            </a:endParaRPr>
          </a:p>
        </p:txBody>
      </p:sp>
      <p:pic>
        <p:nvPicPr>
          <p:cNvPr id="41" name="Picture 40">
            <a:extLst>
              <a:ext uri="{FF2B5EF4-FFF2-40B4-BE49-F238E27FC236}">
                <a16:creationId xmlns:a16="http://schemas.microsoft.com/office/drawing/2014/main" id="{6545591C-0404-4902-918C-343D412818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309724" y="2780543"/>
            <a:ext cx="1221272" cy="434860"/>
          </a:xfrm>
          <a:prstGeom prst="rect">
            <a:avLst/>
          </a:prstGeom>
        </p:spPr>
      </p:pic>
      <p:pic>
        <p:nvPicPr>
          <p:cNvPr id="43" name="Picture 42">
            <a:extLst>
              <a:ext uri="{FF2B5EF4-FFF2-40B4-BE49-F238E27FC236}">
                <a16:creationId xmlns:a16="http://schemas.microsoft.com/office/drawing/2014/main" id="{C1D91EEF-DC01-4ED3-9330-BBB13EB7C56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9034" y="2845528"/>
            <a:ext cx="1103630" cy="392972"/>
          </a:xfrm>
          <a:prstGeom prst="rect">
            <a:avLst/>
          </a:prstGeom>
        </p:spPr>
      </p:pic>
      <p:pic>
        <p:nvPicPr>
          <p:cNvPr id="45" name="Picture 44">
            <a:extLst>
              <a:ext uri="{FF2B5EF4-FFF2-40B4-BE49-F238E27FC236}">
                <a16:creationId xmlns:a16="http://schemas.microsoft.com/office/drawing/2014/main" id="{2B452F81-81C8-4173-92EA-9912A7DCB555}"/>
              </a:ext>
            </a:extLst>
          </p:cNvPr>
          <p:cNvPicPr>
            <a:picLocks noChangeAspect="1"/>
          </p:cNvPicPr>
          <p:nvPr/>
        </p:nvPicPr>
        <p:blipFill>
          <a:blip r:embed="rId6"/>
          <a:srcRect/>
          <a:stretch>
            <a:fillRect/>
          </a:stretch>
        </p:blipFill>
        <p:spPr>
          <a:xfrm>
            <a:off x="1405018" y="219844"/>
            <a:ext cx="453861" cy="237142"/>
          </a:xfrm>
          <a:prstGeom prst="rect">
            <a:avLst/>
          </a:prstGeom>
        </p:spPr>
      </p:pic>
      <p:pic>
        <p:nvPicPr>
          <p:cNvPr id="46" name="Picture 45">
            <a:extLst>
              <a:ext uri="{FF2B5EF4-FFF2-40B4-BE49-F238E27FC236}">
                <a16:creationId xmlns:a16="http://schemas.microsoft.com/office/drawing/2014/main" id="{DB1EB673-2D86-4D5D-B440-B31A5393875D}"/>
              </a:ext>
            </a:extLst>
          </p:cNvPr>
          <p:cNvPicPr>
            <a:picLocks noChangeAspect="1"/>
          </p:cNvPicPr>
          <p:nvPr/>
        </p:nvPicPr>
        <p:blipFill>
          <a:blip r:embed="rId6"/>
          <a:srcRect/>
          <a:stretch>
            <a:fillRect/>
          </a:stretch>
        </p:blipFill>
        <p:spPr>
          <a:xfrm>
            <a:off x="105741" y="483181"/>
            <a:ext cx="301619" cy="157596"/>
          </a:xfrm>
          <a:prstGeom prst="rect">
            <a:avLst/>
          </a:prstGeom>
        </p:spPr>
      </p:pic>
      <p:pic>
        <p:nvPicPr>
          <p:cNvPr id="47" name="Picture 46">
            <a:extLst>
              <a:ext uri="{FF2B5EF4-FFF2-40B4-BE49-F238E27FC236}">
                <a16:creationId xmlns:a16="http://schemas.microsoft.com/office/drawing/2014/main" id="{37EB77F5-7EFE-4890-8F5B-1101E0AF515C}"/>
              </a:ext>
            </a:extLst>
          </p:cNvPr>
          <p:cNvPicPr>
            <a:picLocks noChangeAspect="1"/>
          </p:cNvPicPr>
          <p:nvPr/>
        </p:nvPicPr>
        <p:blipFill>
          <a:blip r:embed="rId6"/>
          <a:srcRect/>
          <a:stretch>
            <a:fillRect/>
          </a:stretch>
        </p:blipFill>
        <p:spPr>
          <a:xfrm>
            <a:off x="469180" y="1039539"/>
            <a:ext cx="330912" cy="172902"/>
          </a:xfrm>
          <a:prstGeom prst="rect">
            <a:avLst/>
          </a:prstGeom>
        </p:spPr>
      </p:pic>
      <p:pic>
        <p:nvPicPr>
          <p:cNvPr id="48" name="Picture 47">
            <a:extLst>
              <a:ext uri="{FF2B5EF4-FFF2-40B4-BE49-F238E27FC236}">
                <a16:creationId xmlns:a16="http://schemas.microsoft.com/office/drawing/2014/main" id="{FD918E3F-5424-4BF5-A6FE-EA04B1D08537}"/>
              </a:ext>
            </a:extLst>
          </p:cNvPr>
          <p:cNvPicPr>
            <a:picLocks noChangeAspect="1"/>
          </p:cNvPicPr>
          <p:nvPr/>
        </p:nvPicPr>
        <p:blipFill>
          <a:blip r:embed="rId6"/>
          <a:srcRect/>
          <a:stretch>
            <a:fillRect/>
          </a:stretch>
        </p:blipFill>
        <p:spPr>
          <a:xfrm>
            <a:off x="4116427" y="140909"/>
            <a:ext cx="502118" cy="262357"/>
          </a:xfrm>
          <a:prstGeom prst="rect">
            <a:avLst/>
          </a:prstGeom>
        </p:spPr>
      </p:pic>
      <p:pic>
        <p:nvPicPr>
          <p:cNvPr id="49" name="Picture 48">
            <a:extLst>
              <a:ext uri="{FF2B5EF4-FFF2-40B4-BE49-F238E27FC236}">
                <a16:creationId xmlns:a16="http://schemas.microsoft.com/office/drawing/2014/main" id="{17D388C5-49DB-4D60-B108-9EB8D3B8B095}"/>
              </a:ext>
            </a:extLst>
          </p:cNvPr>
          <p:cNvPicPr>
            <a:picLocks noChangeAspect="1"/>
          </p:cNvPicPr>
          <p:nvPr/>
        </p:nvPicPr>
        <p:blipFill>
          <a:blip r:embed="rId6"/>
          <a:srcRect/>
          <a:stretch>
            <a:fillRect/>
          </a:stretch>
        </p:blipFill>
        <p:spPr>
          <a:xfrm>
            <a:off x="5087298" y="1136843"/>
            <a:ext cx="316338" cy="165286"/>
          </a:xfrm>
          <a:prstGeom prst="rect">
            <a:avLst/>
          </a:prstGeom>
        </p:spPr>
      </p:pic>
      <p:sp>
        <p:nvSpPr>
          <p:cNvPr id="51" name="Title 11">
            <a:extLst>
              <a:ext uri="{FF2B5EF4-FFF2-40B4-BE49-F238E27FC236}">
                <a16:creationId xmlns:a16="http://schemas.microsoft.com/office/drawing/2014/main" id="{98EDE819-7274-4F54-9F55-86E9F5C9DA73}"/>
              </a:ext>
            </a:extLst>
          </p:cNvPr>
          <p:cNvSpPr txBox="1">
            <a:spLocks/>
          </p:cNvSpPr>
          <p:nvPr/>
        </p:nvSpPr>
        <p:spPr>
          <a:xfrm>
            <a:off x="2060336" y="1405475"/>
            <a:ext cx="1487434" cy="248794"/>
          </a:xfrm>
          <a:prstGeom prst="rect">
            <a:avLst/>
          </a:prstGeom>
        </p:spPr>
        <p:txBody>
          <a:bodyPr vert="horz" lIns="43148" tIns="21574" rIns="43148" bIns="21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133" dirty="0">
                <a:solidFill>
                  <a:srgbClr val="0070C0"/>
                </a:solidFill>
                <a:latin typeface="Roboto Black" panose="02000000000000000000" pitchFamily="2" charset="0"/>
                <a:ea typeface="Roboto Black" panose="02000000000000000000" pitchFamily="2" charset="0"/>
              </a:rPr>
              <a:t>LÀM QUEN VĂN HỌC</a:t>
            </a:r>
            <a:endParaRPr lang="en-US" sz="1133" dirty="0">
              <a:solidFill>
                <a:srgbClr val="0070C0"/>
              </a:solidFill>
              <a:latin typeface="Roboto Black" panose="02000000000000000000" pitchFamily="2" charset="0"/>
              <a:ea typeface="Roboto Black" panose="02000000000000000000" pitchFamily="2" charset="0"/>
            </a:endParaRPr>
          </a:p>
        </p:txBody>
      </p:sp>
      <p:pic>
        <p:nvPicPr>
          <p:cNvPr id="14" name="Picture 13">
            <a:extLst>
              <a:ext uri="{FF2B5EF4-FFF2-40B4-BE49-F238E27FC236}">
                <a16:creationId xmlns:a16="http://schemas.microsoft.com/office/drawing/2014/main" id="{C9B8555A-20D6-4517-98AF-91BACFFF6786}"/>
              </a:ext>
            </a:extLst>
          </p:cNvPr>
          <p:cNvPicPr>
            <a:picLocks noChangeAspect="1"/>
          </p:cNvPicPr>
          <p:nvPr/>
        </p:nvPicPr>
        <p:blipFill>
          <a:blip r:embed="rId7" cstate="print">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3978535" y="1094807"/>
            <a:ext cx="1712144" cy="1602268"/>
          </a:xfrm>
          <a:prstGeom prst="rect">
            <a:avLst/>
          </a:prstGeom>
        </p:spPr>
      </p:pic>
      <p:pic>
        <p:nvPicPr>
          <p:cNvPr id="52" name="Picture 51">
            <a:extLst>
              <a:ext uri="{FF2B5EF4-FFF2-40B4-BE49-F238E27FC236}">
                <a16:creationId xmlns:a16="http://schemas.microsoft.com/office/drawing/2014/main" id="{8342B08A-188F-401B-BFFE-37470E17CA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50406" y="2812124"/>
            <a:ext cx="1103630" cy="392972"/>
          </a:xfrm>
          <a:prstGeom prst="rect">
            <a:avLst/>
          </a:prstGeom>
        </p:spPr>
      </p:pic>
      <p:pic>
        <p:nvPicPr>
          <p:cNvPr id="53" name="Picture 52">
            <a:extLst>
              <a:ext uri="{FF2B5EF4-FFF2-40B4-BE49-F238E27FC236}">
                <a16:creationId xmlns:a16="http://schemas.microsoft.com/office/drawing/2014/main" id="{944047BA-4DE6-4A84-B9E5-DF4CCC0F022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19235" y="2751636"/>
            <a:ext cx="1103630" cy="392972"/>
          </a:xfrm>
          <a:prstGeom prst="rect">
            <a:avLst/>
          </a:prstGeom>
        </p:spPr>
      </p:pic>
      <p:pic>
        <p:nvPicPr>
          <p:cNvPr id="54" name="Picture 53">
            <a:extLst>
              <a:ext uri="{FF2B5EF4-FFF2-40B4-BE49-F238E27FC236}">
                <a16:creationId xmlns:a16="http://schemas.microsoft.com/office/drawing/2014/main" id="{D6F667D2-845A-4CB7-9CEC-BC34F120D78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130870" y="2656375"/>
            <a:ext cx="1103630" cy="392972"/>
          </a:xfrm>
          <a:prstGeom prst="rect">
            <a:avLst/>
          </a:prstGeom>
        </p:spPr>
      </p:pic>
      <p:pic>
        <p:nvPicPr>
          <p:cNvPr id="24" name="Picture 23">
            <a:extLst>
              <a:ext uri="{FF2B5EF4-FFF2-40B4-BE49-F238E27FC236}">
                <a16:creationId xmlns:a16="http://schemas.microsoft.com/office/drawing/2014/main" id="{A4AA98C1-05F1-4C22-A298-2EB20D3D9A58}"/>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798507" y="2161683"/>
            <a:ext cx="678649" cy="748488"/>
          </a:xfrm>
          <a:prstGeom prst="rect">
            <a:avLst/>
          </a:prstGeom>
        </p:spPr>
      </p:pic>
      <p:pic>
        <p:nvPicPr>
          <p:cNvPr id="3" name="Picture 2">
            <a:extLst>
              <a:ext uri="{FF2B5EF4-FFF2-40B4-BE49-F238E27FC236}">
                <a16:creationId xmlns:a16="http://schemas.microsoft.com/office/drawing/2014/main" id="{0DD7BF98-F13E-4216-8EF1-1200C852F0BD}"/>
              </a:ext>
            </a:extLst>
          </p:cNvPr>
          <p:cNvPicPr>
            <a:picLocks noChangeAspect="1"/>
          </p:cNvPicPr>
          <p:nvPr/>
        </p:nvPicPr>
        <p:blipFill>
          <a:blip r:embed="rId9" cstate="print">
            <a:clrChange>
              <a:clrFrom>
                <a:srgbClr val="EDEBB8"/>
              </a:clrFrom>
              <a:clrTo>
                <a:srgbClr val="EDEBB8">
                  <a:alpha val="0"/>
                </a:srgbClr>
              </a:clrTo>
            </a:clrChange>
            <a:extLst>
              <a:ext uri="{28A0092B-C50C-407E-A947-70E740481C1C}">
                <a14:useLocalDpi xmlns:a14="http://schemas.microsoft.com/office/drawing/2010/main" val="0"/>
              </a:ext>
            </a:extLst>
          </a:blip>
          <a:stretch>
            <a:fillRect/>
          </a:stretch>
        </p:blipFill>
        <p:spPr>
          <a:xfrm>
            <a:off x="3727513" y="2023902"/>
            <a:ext cx="1470600" cy="1102950"/>
          </a:xfrm>
          <a:prstGeom prst="rect">
            <a:avLst/>
          </a:prstGeom>
        </p:spPr>
      </p:pic>
      <p:pic>
        <p:nvPicPr>
          <p:cNvPr id="5" name="Picture 4">
            <a:extLst>
              <a:ext uri="{FF2B5EF4-FFF2-40B4-BE49-F238E27FC236}">
                <a16:creationId xmlns:a16="http://schemas.microsoft.com/office/drawing/2014/main" id="{01B0E76B-DD15-4D81-943A-355B5BF9FB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00750" y="2697075"/>
            <a:ext cx="335565" cy="324341"/>
          </a:xfrm>
          <a:prstGeom prst="rect">
            <a:avLst/>
          </a:prstGeom>
        </p:spPr>
      </p:pic>
      <p:pic>
        <p:nvPicPr>
          <p:cNvPr id="32" name="Picture 31">
            <a:extLst>
              <a:ext uri="{FF2B5EF4-FFF2-40B4-BE49-F238E27FC236}">
                <a16:creationId xmlns:a16="http://schemas.microsoft.com/office/drawing/2014/main" id="{E9B180A3-6CB0-4BAE-87D3-5EE0D83150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9743" y="2793931"/>
            <a:ext cx="335565" cy="324341"/>
          </a:xfrm>
          <a:prstGeom prst="rect">
            <a:avLst/>
          </a:prstGeom>
        </p:spPr>
      </p:pic>
      <p:pic>
        <p:nvPicPr>
          <p:cNvPr id="34" name="Picture 33">
            <a:extLst>
              <a:ext uri="{FF2B5EF4-FFF2-40B4-BE49-F238E27FC236}">
                <a16:creationId xmlns:a16="http://schemas.microsoft.com/office/drawing/2014/main" id="{0AD9CAB0-9896-44AA-B9B2-585407DE5E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5932" y="2794600"/>
            <a:ext cx="335565" cy="324341"/>
          </a:xfrm>
          <a:prstGeom prst="rect">
            <a:avLst/>
          </a:prstGeom>
        </p:spPr>
      </p:pic>
      <p:pic>
        <p:nvPicPr>
          <p:cNvPr id="8" name="Picture 7">
            <a:extLst>
              <a:ext uri="{FF2B5EF4-FFF2-40B4-BE49-F238E27FC236}">
                <a16:creationId xmlns:a16="http://schemas.microsoft.com/office/drawing/2014/main" id="{FB83426C-14FA-489F-B417-8C4945679BA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024" y="26659"/>
            <a:ext cx="556126" cy="556126"/>
          </a:xfrm>
          <a:prstGeom prst="rect">
            <a:avLst/>
          </a:prstGeom>
        </p:spPr>
      </p:pic>
      <p:pic>
        <p:nvPicPr>
          <p:cNvPr id="20" name="Picture 19">
            <a:extLst>
              <a:ext uri="{FF2B5EF4-FFF2-40B4-BE49-F238E27FC236}">
                <a16:creationId xmlns:a16="http://schemas.microsoft.com/office/drawing/2014/main" id="{3896788F-2A82-4204-8BFD-4CFB1CBEB2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3459" y="1569823"/>
            <a:ext cx="1530663" cy="15306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circle/>
      </p:transition>
    </mc:Choice>
    <mc:Fallback xmlns="">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5" name="Oval 4">
            <a:extLst>
              <a:ext uri="{FF2B5EF4-FFF2-40B4-BE49-F238E27FC236}">
                <a16:creationId xmlns:a16="http://schemas.microsoft.com/office/drawing/2014/main" id="{9BFB7C9E-752B-4059-9C75-7D80069C34EA}"/>
              </a:ext>
            </a:extLst>
          </p:cNvPr>
          <p:cNvSpPr/>
          <p:nvPr/>
        </p:nvSpPr>
        <p:spPr>
          <a:xfrm>
            <a:off x="7150" y="41815"/>
            <a:ext cx="5571273"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dirty="0">
                <a:solidFill>
                  <a:srgbClr val="FF0000"/>
                </a:solidFill>
              </a:rPr>
              <a:t>Ở đoạn đầu của bài đồng dao,theo các con thì con vật nào xuất hiện mà trên lưng chúng cõng gạch và con vật nào cứ nghiến răng là trời đổ mưa</a:t>
            </a:r>
            <a:r>
              <a:rPr lang="en-GB" sz="1200" dirty="0">
                <a:solidFill>
                  <a:srgbClr val="FF0000"/>
                </a:solidFill>
              </a:rPr>
              <a:t>?</a:t>
            </a:r>
            <a:endParaRPr lang="en-US" sz="1200" dirty="0">
              <a:solidFill>
                <a:srgbClr val="FF0000"/>
              </a:solidFill>
            </a:endParaRP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pic>
        <p:nvPicPr>
          <p:cNvPr id="14" name="Picture 13">
            <a:extLst>
              <a:ext uri="{FF2B5EF4-FFF2-40B4-BE49-F238E27FC236}">
                <a16:creationId xmlns:a16="http://schemas.microsoft.com/office/drawing/2014/main" id="{DEF62279-6CF4-4249-B41C-F5A895A8264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7041" y="1615607"/>
            <a:ext cx="1475994" cy="1271231"/>
          </a:xfrm>
          <a:prstGeom prst="rect">
            <a:avLst/>
          </a:prstGeom>
        </p:spPr>
      </p:pic>
      <p:pic>
        <p:nvPicPr>
          <p:cNvPr id="15" name="Picture 14">
            <a:extLst>
              <a:ext uri="{FF2B5EF4-FFF2-40B4-BE49-F238E27FC236}">
                <a16:creationId xmlns:a16="http://schemas.microsoft.com/office/drawing/2014/main" id="{B9E77AE1-9BEC-4255-8005-97B75AB540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2786" y="1380538"/>
            <a:ext cx="1778535" cy="1344065"/>
          </a:xfrm>
          <a:prstGeom prst="rect">
            <a:avLst/>
          </a:prstGeom>
        </p:spPr>
      </p:pic>
      <p:pic>
        <p:nvPicPr>
          <p:cNvPr id="6" name="Audio 5">
            <a:hlinkClick r:id="" action="ppaction://media"/>
            <a:extLst>
              <a:ext uri="{FF2B5EF4-FFF2-40B4-BE49-F238E27FC236}">
                <a16:creationId xmlns:a16="http://schemas.microsoft.com/office/drawing/2014/main" id="{AFB5418A-6506-46EA-A432-3916313534A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475624626"/>
      </p:ext>
    </p:extLst>
  </p:cSld>
  <p:clrMapOvr>
    <a:masterClrMapping/>
  </p:clrMapOvr>
  <mc:AlternateContent xmlns:mc="http://schemas.openxmlformats.org/markup-compatibility/2006" xmlns:p14="http://schemas.microsoft.com/office/powerpoint/2010/main">
    <mc:Choice Requires="p14">
      <p:transition spd="slow" p14:dur="800" advTm="25077">
        <p:circle/>
      </p:transition>
    </mc:Choice>
    <mc:Fallback xmlns="">
      <p:transition spd="slow" advTm="2507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21875" r="119" b="21901"/>
          <a:stretch>
            <a:fillRect/>
          </a:stretch>
        </p:blipFill>
        <p:spPr>
          <a:xfrm>
            <a:off x="0" y="-41329"/>
            <a:ext cx="5753100" cy="32385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05350" y="2125679"/>
            <a:ext cx="603490" cy="525791"/>
          </a:xfrm>
          <a:prstGeom prst="rect">
            <a:avLst/>
          </a:prstGeom>
        </p:spPr>
      </p:pic>
      <p:pic>
        <p:nvPicPr>
          <p:cNvPr id="6" name="Picture 5">
            <a:extLst>
              <a:ext uri="{FF2B5EF4-FFF2-40B4-BE49-F238E27FC236}">
                <a16:creationId xmlns:a16="http://schemas.microsoft.com/office/drawing/2014/main" id="{0A6A514C-7116-469F-B3E4-998E4CA4220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3664" y="2243238"/>
            <a:ext cx="1030508" cy="887547"/>
          </a:xfrm>
          <a:prstGeom prst="rect">
            <a:avLst/>
          </a:prstGeom>
        </p:spPr>
      </p:pic>
      <p:pic>
        <p:nvPicPr>
          <p:cNvPr id="8" name="Picture 7">
            <a:extLst>
              <a:ext uri="{FF2B5EF4-FFF2-40B4-BE49-F238E27FC236}">
                <a16:creationId xmlns:a16="http://schemas.microsoft.com/office/drawing/2014/main" id="{D43BB5E1-CABA-40EE-8949-47110503F7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200" y="1934188"/>
            <a:ext cx="1761675" cy="1331323"/>
          </a:xfrm>
          <a:prstGeom prst="rect">
            <a:avLst/>
          </a:prstGeom>
        </p:spPr>
      </p:pic>
      <p:pic>
        <p:nvPicPr>
          <p:cNvPr id="10" name="Picture 7">
            <a:extLst>
              <a:ext uri="{FF2B5EF4-FFF2-40B4-BE49-F238E27FC236}">
                <a16:creationId xmlns:a16="http://schemas.microsoft.com/office/drawing/2014/main" id="{573DEB11-9620-476F-9332-4B6D55BCEE91}"/>
              </a:ext>
            </a:extLst>
          </p:cNvPr>
          <p:cNvPicPr>
            <a:picLocks noChangeAspect="1"/>
          </p:cNvPicPr>
          <p:nvPr/>
        </p:nvPicPr>
        <p:blipFill>
          <a:blip r:embed="rId10"/>
          <a:srcRect/>
          <a:stretch>
            <a:fillRect/>
          </a:stretch>
        </p:blipFill>
        <p:spPr>
          <a:xfrm>
            <a:off x="4241257" y="1311838"/>
            <a:ext cx="748974" cy="532166"/>
          </a:xfrm>
          <a:prstGeom prst="rect">
            <a:avLst/>
          </a:prstGeom>
        </p:spPr>
      </p:pic>
      <p:pic>
        <p:nvPicPr>
          <p:cNvPr id="11" name="Picture 7">
            <a:extLst>
              <a:ext uri="{FF2B5EF4-FFF2-40B4-BE49-F238E27FC236}">
                <a16:creationId xmlns:a16="http://schemas.microsoft.com/office/drawing/2014/main" id="{984BC49F-83B0-43A3-86F6-38A34AD0155D}"/>
              </a:ext>
            </a:extLst>
          </p:cNvPr>
          <p:cNvPicPr>
            <a:picLocks noChangeAspect="1"/>
          </p:cNvPicPr>
          <p:nvPr/>
        </p:nvPicPr>
        <p:blipFill>
          <a:blip r:embed="rId10"/>
          <a:srcRect/>
          <a:stretch>
            <a:fillRect/>
          </a:stretch>
        </p:blipFill>
        <p:spPr>
          <a:xfrm>
            <a:off x="2796467" y="502350"/>
            <a:ext cx="553853" cy="393527"/>
          </a:xfrm>
          <a:prstGeom prst="rect">
            <a:avLst/>
          </a:prstGeom>
        </p:spPr>
      </p:pic>
      <p:pic>
        <p:nvPicPr>
          <p:cNvPr id="12" name="Picture 7">
            <a:extLst>
              <a:ext uri="{FF2B5EF4-FFF2-40B4-BE49-F238E27FC236}">
                <a16:creationId xmlns:a16="http://schemas.microsoft.com/office/drawing/2014/main" id="{9F4BC6DF-6980-449B-984F-B3CDC05AFF1E}"/>
              </a:ext>
            </a:extLst>
          </p:cNvPr>
          <p:cNvPicPr>
            <a:picLocks noChangeAspect="1"/>
          </p:cNvPicPr>
          <p:nvPr/>
        </p:nvPicPr>
        <p:blipFill>
          <a:blip r:embed="rId10"/>
          <a:srcRect/>
          <a:stretch>
            <a:fillRect/>
          </a:stretch>
        </p:blipFill>
        <p:spPr>
          <a:xfrm>
            <a:off x="2968946" y="1630511"/>
            <a:ext cx="552562" cy="392610"/>
          </a:xfrm>
          <a:prstGeom prst="rect">
            <a:avLst/>
          </a:prstGeom>
        </p:spPr>
      </p:pic>
      <p:pic>
        <p:nvPicPr>
          <p:cNvPr id="13" name="Picture 9">
            <a:extLst>
              <a:ext uri="{FF2B5EF4-FFF2-40B4-BE49-F238E27FC236}">
                <a16:creationId xmlns:a16="http://schemas.microsoft.com/office/drawing/2014/main" id="{DCADA37D-5E34-4CE6-9526-FEFD2FC9817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825355" y="2687011"/>
            <a:ext cx="540321" cy="472781"/>
          </a:xfrm>
          <a:prstGeom prst="rect">
            <a:avLst/>
          </a:prstGeom>
        </p:spPr>
      </p:pic>
      <p:pic>
        <p:nvPicPr>
          <p:cNvPr id="14" name="Picture 9">
            <a:extLst>
              <a:ext uri="{FF2B5EF4-FFF2-40B4-BE49-F238E27FC236}">
                <a16:creationId xmlns:a16="http://schemas.microsoft.com/office/drawing/2014/main" id="{35C811CE-AF3B-4748-AF5D-624CA16A5D5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90250" y="2756969"/>
            <a:ext cx="540321" cy="472781"/>
          </a:xfrm>
          <a:prstGeom prst="rect">
            <a:avLst/>
          </a:prstGeom>
        </p:spPr>
      </p:pic>
      <p:sp>
        <p:nvSpPr>
          <p:cNvPr id="4" name="TextBox 3">
            <a:extLst>
              <a:ext uri="{FF2B5EF4-FFF2-40B4-BE49-F238E27FC236}">
                <a16:creationId xmlns:a16="http://schemas.microsoft.com/office/drawing/2014/main" id="{597C236E-31D9-4C4F-AA48-1EBA7B63B988}"/>
              </a:ext>
            </a:extLst>
          </p:cNvPr>
          <p:cNvSpPr txBox="1"/>
          <p:nvPr/>
        </p:nvSpPr>
        <p:spPr>
          <a:xfrm>
            <a:off x="693784" y="61312"/>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Ve</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vẻ</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vè</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ve</a:t>
            </a:r>
            <a:endParaRPr lang="en-US" sz="1200" b="1" dirty="0">
              <a:solidFill>
                <a:srgbClr val="002060"/>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E039CEA0-6C83-4247-B136-0B0633953947}"/>
              </a:ext>
            </a:extLst>
          </p:cNvPr>
          <p:cNvSpPr txBox="1"/>
          <p:nvPr/>
        </p:nvSpPr>
        <p:spPr>
          <a:xfrm>
            <a:off x="684065" y="309870"/>
            <a:ext cx="2751403"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Cái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vè</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loài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vật</a:t>
            </a:r>
            <a:endParaRPr lang="en-US" sz="1200" b="1" dirty="0">
              <a:solidFill>
                <a:srgbClr val="002060"/>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5792A81E-C37A-4E12-A7A1-4EEA710D4597}"/>
              </a:ext>
            </a:extLst>
          </p:cNvPr>
          <p:cNvSpPr txBox="1"/>
          <p:nvPr/>
        </p:nvSpPr>
        <p:spPr>
          <a:xfrm>
            <a:off x="684065" y="548196"/>
            <a:ext cx="4071192"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Trên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lưng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cõng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gạch</a:t>
            </a:r>
            <a:endParaRPr lang="en-US" sz="1200" b="1" dirty="0">
              <a:solidFill>
                <a:srgbClr val="002060"/>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5437A9E0-361A-4129-AFBD-685406DED98C}"/>
              </a:ext>
            </a:extLst>
          </p:cNvPr>
          <p:cNvSpPr txBox="1"/>
          <p:nvPr/>
        </p:nvSpPr>
        <p:spPr>
          <a:xfrm>
            <a:off x="695008" y="777517"/>
            <a:ext cx="3918792"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họ</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cua</a:t>
            </a:r>
            <a:endParaRPr lang="en-US" sz="1200" b="1" dirty="0">
              <a:solidFill>
                <a:srgbClr val="002060"/>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E8109CF3-9AD9-4090-A05C-5DDE2CEC5CAB}"/>
              </a:ext>
            </a:extLst>
          </p:cNvPr>
          <p:cNvSpPr txBox="1"/>
          <p:nvPr/>
        </p:nvSpPr>
        <p:spPr>
          <a:xfrm>
            <a:off x="684065" y="1005038"/>
            <a:ext cx="3385392"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Nghiến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răng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gọi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mưa</a:t>
            </a:r>
            <a:endParaRPr lang="en-US" sz="1200" b="1" dirty="0">
              <a:solidFill>
                <a:srgbClr val="002060"/>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0A7F0A6B-F767-47D4-8E97-C71F12432B5B}"/>
              </a:ext>
            </a:extLst>
          </p:cNvPr>
          <p:cNvSpPr txBox="1"/>
          <p:nvPr/>
        </p:nvSpPr>
        <p:spPr>
          <a:xfrm>
            <a:off x="693784" y="1264617"/>
            <a:ext cx="327776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Đúng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cụ</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cóc</a:t>
            </a:r>
            <a:endParaRPr lang="en-US" sz="1200" b="1" dirty="0">
              <a:solidFill>
                <a:srgbClr val="002060"/>
              </a:solidFill>
              <a:latin typeface="Roboto" panose="02000000000000000000" pitchFamily="2" charset="0"/>
              <a:ea typeface="Roboto" panose="02000000000000000000" pitchFamily="2" charset="0"/>
            </a:endParaRPr>
          </a:p>
        </p:txBody>
      </p:sp>
      <p:pic>
        <p:nvPicPr>
          <p:cNvPr id="20" name="Picture 19">
            <a:extLst>
              <a:ext uri="{FF2B5EF4-FFF2-40B4-BE49-F238E27FC236}">
                <a16:creationId xmlns:a16="http://schemas.microsoft.com/office/drawing/2014/main" id="{B8D131B2-A51F-4A6C-BE18-BBB63F28FD3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150" y="8750"/>
            <a:ext cx="404926" cy="404926"/>
          </a:xfrm>
          <a:prstGeom prst="rect">
            <a:avLst/>
          </a:prstGeom>
        </p:spPr>
      </p:pic>
      <p:pic>
        <p:nvPicPr>
          <p:cNvPr id="22" name="Audio 21">
            <a:hlinkClick r:id="" action="ppaction://media"/>
            <a:extLst>
              <a:ext uri="{FF2B5EF4-FFF2-40B4-BE49-F238E27FC236}">
                <a16:creationId xmlns:a16="http://schemas.microsoft.com/office/drawing/2014/main" id="{77B719BD-6B77-41B2-8A2B-1F29F602FAB2}"/>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5113338" y="2598738"/>
            <a:ext cx="487362" cy="487362"/>
          </a:xfrm>
          <a:prstGeom prst="rect">
            <a:avLst/>
          </a:prstGeom>
        </p:spPr>
      </p:pic>
      <p:pic>
        <p:nvPicPr>
          <p:cNvPr id="24" name="Picture 23">
            <a:extLst>
              <a:ext uri="{FF2B5EF4-FFF2-40B4-BE49-F238E27FC236}">
                <a16:creationId xmlns:a16="http://schemas.microsoft.com/office/drawing/2014/main" id="{15B9D5B9-84E3-4D5F-B544-AE825338F2F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26913" y="777517"/>
            <a:ext cx="3238500" cy="3238500"/>
          </a:xfrm>
          <a:prstGeom prst="rect">
            <a:avLst/>
          </a:prstGeom>
        </p:spPr>
      </p:pic>
      <p:pic>
        <p:nvPicPr>
          <p:cNvPr id="25" name="Picture 24">
            <a:extLst>
              <a:ext uri="{FF2B5EF4-FFF2-40B4-BE49-F238E27FC236}">
                <a16:creationId xmlns:a16="http://schemas.microsoft.com/office/drawing/2014/main" id="{4A1C6258-0AEA-46BF-AB2F-5588ADC5F86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9226" y="44258"/>
            <a:ext cx="2361900" cy="2361900"/>
          </a:xfrm>
          <a:prstGeom prst="rect">
            <a:avLst/>
          </a:prstGeom>
        </p:spPr>
      </p:pic>
      <p:pic>
        <p:nvPicPr>
          <p:cNvPr id="26" name="Picture 25">
            <a:extLst>
              <a:ext uri="{FF2B5EF4-FFF2-40B4-BE49-F238E27FC236}">
                <a16:creationId xmlns:a16="http://schemas.microsoft.com/office/drawing/2014/main" id="{BEEC3DAB-C29E-470A-B26D-5315BFD2A99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41792" y="1696790"/>
            <a:ext cx="2361900" cy="2361900"/>
          </a:xfrm>
          <a:prstGeom prst="rect">
            <a:avLst/>
          </a:prstGeom>
        </p:spPr>
      </p:pic>
      <p:pic>
        <p:nvPicPr>
          <p:cNvPr id="27" name="Picture 26">
            <a:extLst>
              <a:ext uri="{FF2B5EF4-FFF2-40B4-BE49-F238E27FC236}">
                <a16:creationId xmlns:a16="http://schemas.microsoft.com/office/drawing/2014/main" id="{A289C1D1-5A9E-4B2B-BF47-E28BBEB7DB4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0307" y="768617"/>
            <a:ext cx="3238500" cy="3238500"/>
          </a:xfrm>
          <a:prstGeom prst="rect">
            <a:avLst/>
          </a:prstGeom>
        </p:spPr>
      </p:pic>
      <p:pic>
        <p:nvPicPr>
          <p:cNvPr id="28" name="Picture 27">
            <a:extLst>
              <a:ext uri="{FF2B5EF4-FFF2-40B4-BE49-F238E27FC236}">
                <a16:creationId xmlns:a16="http://schemas.microsoft.com/office/drawing/2014/main" id="{634C1032-D05F-43BD-B8AF-E478B79432F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69796">
            <a:off x="2436629" y="-1184302"/>
            <a:ext cx="3238500" cy="3238500"/>
          </a:xfrm>
          <a:prstGeom prst="rect">
            <a:avLst/>
          </a:prstGeom>
        </p:spPr>
      </p:pic>
      <p:pic>
        <p:nvPicPr>
          <p:cNvPr id="29" name="Picture 28">
            <a:extLst>
              <a:ext uri="{FF2B5EF4-FFF2-40B4-BE49-F238E27FC236}">
                <a16:creationId xmlns:a16="http://schemas.microsoft.com/office/drawing/2014/main" id="{764DBA50-5DEB-4B4E-AF5F-6B44F96E5B5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69796">
            <a:off x="-771660" y="-1216590"/>
            <a:ext cx="3238500" cy="3238500"/>
          </a:xfrm>
          <a:prstGeom prst="rect">
            <a:avLst/>
          </a:prstGeom>
        </p:spPr>
      </p:pic>
    </p:spTree>
    <p:custDataLst>
      <p:tags r:id="rId1"/>
    </p:custDataLst>
    <p:extLst>
      <p:ext uri="{BB962C8B-B14F-4D97-AF65-F5344CB8AC3E}">
        <p14:creationId xmlns:p14="http://schemas.microsoft.com/office/powerpoint/2010/main" val="1707118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6226">
        <p15:prstTrans prst="pageCurlDouble"/>
      </p:transition>
    </mc:Choice>
    <mc:Fallback xmlns="">
      <p:transition spd="slow" advTm="162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500"/>
                                  </p:stCondLst>
                                  <p:iterate type="lt">
                                    <p:tmPct val="10000"/>
                                  </p:iterate>
                                  <p:childTnLst>
                                    <p:animClr clrSpc="rgb" dir="cw">
                                      <p:cBhvr override="childStyle">
                                        <p:cTn id="10" dur="500" fill="hold"/>
                                        <p:tgtEl>
                                          <p:spTgt spid="4"/>
                                        </p:tgtEl>
                                        <p:attrNameLst>
                                          <p:attrName>style.color</p:attrName>
                                        </p:attrNameLst>
                                      </p:cBhvr>
                                      <p:to>
                                        <a:schemeClr val="accent2"/>
                                      </p:to>
                                    </p:animClr>
                                    <p:animClr clrSpc="rgb" dir="cw">
                                      <p:cBhvr>
                                        <p:cTn id="11" dur="500" fill="hold"/>
                                        <p:tgtEl>
                                          <p:spTgt spid="4"/>
                                        </p:tgtEl>
                                        <p:attrNameLst>
                                          <p:attrName>fillcolor</p:attrName>
                                        </p:attrNameLst>
                                      </p:cBhvr>
                                      <p:to>
                                        <a:schemeClr val="accent2"/>
                                      </p:to>
                                    </p:animClr>
                                    <p:set>
                                      <p:cBhvr>
                                        <p:cTn id="12" dur="500" fill="hold"/>
                                        <p:tgtEl>
                                          <p:spTgt spid="4"/>
                                        </p:tgtEl>
                                        <p:attrNameLst>
                                          <p:attrName>fill.type</p:attrName>
                                        </p:attrNameLst>
                                      </p:cBhvr>
                                      <p:to>
                                        <p:strVal val="solid"/>
                                      </p:to>
                                    </p:set>
                                    <p:anim to="1.5" calcmode="lin" valueType="num">
                                      <p:cBhvr override="childStyle">
                                        <p:cTn id="13" dur="500" fill="hold"/>
                                        <p:tgtEl>
                                          <p:spTgt spid="4"/>
                                        </p:tgtEl>
                                        <p:attrNameLst>
                                          <p:attrName>style.fontSize</p:attrName>
                                        </p:attrNameLst>
                                      </p:cBhvr>
                                    </p:anim>
                                  </p:childTnLst>
                                </p:cTn>
                              </p:par>
                            </p:childTnLst>
                          </p:cTn>
                        </p:par>
                      </p:childTnLst>
                    </p:cTn>
                  </p:par>
                  <p:par>
                    <p:cTn id="14" fill="hold">
                      <p:stCondLst>
                        <p:cond delay="indefinite"/>
                      </p:stCondLst>
                      <p:childTnLst>
                        <p:par>
                          <p:cTn id="15" fill="hold">
                            <p:stCondLst>
                              <p:cond delay="0"/>
                            </p:stCondLst>
                            <p:childTnLst>
                              <p:par>
                                <p:cTn id="16" presetID="28" presetClass="emph" presetSubtype="0" fill="hold" grpId="0" nodeType="clickEffect">
                                  <p:stCondLst>
                                    <p:cond delay="500"/>
                                  </p:stCondLst>
                                  <p:iterate type="lt">
                                    <p:tmPct val="10000"/>
                                  </p:iterate>
                                  <p:childTnLst>
                                    <p:animClr clrSpc="rgb" dir="cw">
                                      <p:cBhvr override="childStyle">
                                        <p:cTn id="17" dur="500" fill="hold"/>
                                        <p:tgtEl>
                                          <p:spTgt spid="15"/>
                                        </p:tgtEl>
                                        <p:attrNameLst>
                                          <p:attrName>style.color</p:attrName>
                                        </p:attrNameLst>
                                      </p:cBhvr>
                                      <p:to>
                                        <a:schemeClr val="accent2"/>
                                      </p:to>
                                    </p:animClr>
                                    <p:animClr clrSpc="rgb" dir="cw">
                                      <p:cBhvr>
                                        <p:cTn id="18" dur="500" fill="hold"/>
                                        <p:tgtEl>
                                          <p:spTgt spid="15"/>
                                        </p:tgtEl>
                                        <p:attrNameLst>
                                          <p:attrName>fillcolor</p:attrName>
                                        </p:attrNameLst>
                                      </p:cBhvr>
                                      <p:to>
                                        <a:schemeClr val="accent2"/>
                                      </p:to>
                                    </p:animClr>
                                    <p:set>
                                      <p:cBhvr>
                                        <p:cTn id="19" dur="500" fill="hold"/>
                                        <p:tgtEl>
                                          <p:spTgt spid="15"/>
                                        </p:tgtEl>
                                        <p:attrNameLst>
                                          <p:attrName>fill.type</p:attrName>
                                        </p:attrNameLst>
                                      </p:cBhvr>
                                      <p:to>
                                        <p:strVal val="solid"/>
                                      </p:to>
                                    </p:set>
                                    <p:anim to="1.5" calcmode="lin" valueType="num">
                                      <p:cBhvr override="childStyle">
                                        <p:cTn id="20" dur="500" fill="hold"/>
                                        <p:tgtEl>
                                          <p:spTgt spid="15"/>
                                        </p:tgtEl>
                                        <p:attrNameLst>
                                          <p:attrName>style.fontSize</p:attrName>
                                        </p:attrNameLst>
                                      </p:cBhvr>
                                    </p:anim>
                                  </p:childTnLst>
                                </p:cTn>
                              </p:par>
                              <p:par>
                                <p:cTn id="21" presetID="6"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1000"/>
                                        <p:tgtEl>
                                          <p:spTgt spid="10"/>
                                        </p:tgtEl>
                                      </p:cBhvr>
                                    </p:animEffect>
                                  </p:childTnLst>
                                </p:cTn>
                              </p:par>
                              <p:par>
                                <p:cTn id="24" presetID="6"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1000"/>
                                        <p:tgtEl>
                                          <p:spTgt spid="12"/>
                                        </p:tgtEl>
                                      </p:cBhvr>
                                    </p:animEffect>
                                  </p:childTnLst>
                                </p:cTn>
                              </p:par>
                              <p:par>
                                <p:cTn id="27" presetID="6"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1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8" presetClass="emph" presetSubtype="0" fill="hold" grpId="0" nodeType="clickEffect">
                                  <p:stCondLst>
                                    <p:cond delay="500"/>
                                  </p:stCondLst>
                                  <p:iterate type="lt">
                                    <p:tmPct val="10000"/>
                                  </p:iterate>
                                  <p:childTnLst>
                                    <p:animClr clrSpc="rgb" dir="cw">
                                      <p:cBhvr override="childStyle">
                                        <p:cTn id="33" dur="500" fill="hold"/>
                                        <p:tgtEl>
                                          <p:spTgt spid="16"/>
                                        </p:tgtEl>
                                        <p:attrNameLst>
                                          <p:attrName>style.color</p:attrName>
                                        </p:attrNameLst>
                                      </p:cBhvr>
                                      <p:to>
                                        <a:schemeClr val="accent2"/>
                                      </p:to>
                                    </p:animClr>
                                    <p:animClr clrSpc="rgb" dir="cw">
                                      <p:cBhvr>
                                        <p:cTn id="34" dur="500" fill="hold"/>
                                        <p:tgtEl>
                                          <p:spTgt spid="16"/>
                                        </p:tgtEl>
                                        <p:attrNameLst>
                                          <p:attrName>fillcolor</p:attrName>
                                        </p:attrNameLst>
                                      </p:cBhvr>
                                      <p:to>
                                        <a:schemeClr val="accent2"/>
                                      </p:to>
                                    </p:animClr>
                                    <p:set>
                                      <p:cBhvr>
                                        <p:cTn id="35" dur="500" fill="hold"/>
                                        <p:tgtEl>
                                          <p:spTgt spid="16"/>
                                        </p:tgtEl>
                                        <p:attrNameLst>
                                          <p:attrName>fill.type</p:attrName>
                                        </p:attrNameLst>
                                      </p:cBhvr>
                                      <p:to>
                                        <p:strVal val="solid"/>
                                      </p:to>
                                    </p:set>
                                    <p:anim to="1.5" calcmode="lin" valueType="num">
                                      <p:cBhvr override="childStyle">
                                        <p:cTn id="36" dur="500" fill="hold"/>
                                        <p:tgtEl>
                                          <p:spTgt spid="16"/>
                                        </p:tgtEl>
                                        <p:attrNameLst>
                                          <p:attrName>style.fontSize</p:attrName>
                                        </p:attrNameLst>
                                      </p:cBhvr>
                                    </p:anim>
                                  </p:childTnLst>
                                </p:cTn>
                              </p:par>
                              <p:par>
                                <p:cTn id="37" presetID="16" presetClass="entr" presetSubtype="21" fill="hold" nodeType="withEffect">
                                  <p:stCondLst>
                                    <p:cond delay="50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8" presetClass="emph" presetSubtype="0" fill="hold" grpId="0" nodeType="clickEffect">
                                  <p:stCondLst>
                                    <p:cond delay="500"/>
                                  </p:stCondLst>
                                  <p:iterate type="lt">
                                    <p:tmPct val="10000"/>
                                  </p:iterate>
                                  <p:childTnLst>
                                    <p:animClr clrSpc="rgb" dir="cw">
                                      <p:cBhvr override="childStyle">
                                        <p:cTn id="43" dur="500" fill="hold"/>
                                        <p:tgtEl>
                                          <p:spTgt spid="17"/>
                                        </p:tgtEl>
                                        <p:attrNameLst>
                                          <p:attrName>style.color</p:attrName>
                                        </p:attrNameLst>
                                      </p:cBhvr>
                                      <p:to>
                                        <a:schemeClr val="accent2"/>
                                      </p:to>
                                    </p:animClr>
                                    <p:animClr clrSpc="rgb" dir="cw">
                                      <p:cBhvr>
                                        <p:cTn id="44" dur="500" fill="hold"/>
                                        <p:tgtEl>
                                          <p:spTgt spid="17"/>
                                        </p:tgtEl>
                                        <p:attrNameLst>
                                          <p:attrName>fillcolor</p:attrName>
                                        </p:attrNameLst>
                                      </p:cBhvr>
                                      <p:to>
                                        <a:schemeClr val="accent2"/>
                                      </p:to>
                                    </p:animClr>
                                    <p:set>
                                      <p:cBhvr>
                                        <p:cTn id="45" dur="500" fill="hold"/>
                                        <p:tgtEl>
                                          <p:spTgt spid="17"/>
                                        </p:tgtEl>
                                        <p:attrNameLst>
                                          <p:attrName>fill.type</p:attrName>
                                        </p:attrNameLst>
                                      </p:cBhvr>
                                      <p:to>
                                        <p:strVal val="solid"/>
                                      </p:to>
                                    </p:set>
                                    <p:anim to="1.5" calcmode="lin" valueType="num">
                                      <p:cBhvr override="childStyle">
                                        <p:cTn id="46" dur="500" fill="hold"/>
                                        <p:tgtEl>
                                          <p:spTgt spid="17"/>
                                        </p:tgtEl>
                                        <p:attrNameLst>
                                          <p:attrName>style.fontSize</p:attrName>
                                        </p:attrNameLst>
                                      </p:cBhvr>
                                    </p:anim>
                                  </p:childTnLst>
                                </p:cTn>
                              </p:par>
                            </p:childTnLst>
                          </p:cTn>
                        </p:par>
                      </p:childTnLst>
                    </p:cTn>
                  </p:par>
                  <p:par>
                    <p:cTn id="47" fill="hold">
                      <p:stCondLst>
                        <p:cond delay="indefinite"/>
                      </p:stCondLst>
                      <p:childTnLst>
                        <p:par>
                          <p:cTn id="48" fill="hold">
                            <p:stCondLst>
                              <p:cond delay="0"/>
                            </p:stCondLst>
                            <p:childTnLst>
                              <p:par>
                                <p:cTn id="49" presetID="28" presetClass="emph" presetSubtype="0" fill="hold" grpId="0" nodeType="clickEffect">
                                  <p:stCondLst>
                                    <p:cond delay="500"/>
                                  </p:stCondLst>
                                  <p:iterate type="lt">
                                    <p:tmPct val="10000"/>
                                  </p:iterate>
                                  <p:childTnLst>
                                    <p:animClr clrSpc="rgb" dir="cw">
                                      <p:cBhvr override="childStyle">
                                        <p:cTn id="50" dur="500" fill="hold"/>
                                        <p:tgtEl>
                                          <p:spTgt spid="18"/>
                                        </p:tgtEl>
                                        <p:attrNameLst>
                                          <p:attrName>style.color</p:attrName>
                                        </p:attrNameLst>
                                      </p:cBhvr>
                                      <p:to>
                                        <a:schemeClr val="accent2"/>
                                      </p:to>
                                    </p:animClr>
                                    <p:animClr clrSpc="rgb" dir="cw">
                                      <p:cBhvr>
                                        <p:cTn id="51" dur="500" fill="hold"/>
                                        <p:tgtEl>
                                          <p:spTgt spid="18"/>
                                        </p:tgtEl>
                                        <p:attrNameLst>
                                          <p:attrName>fillcolor</p:attrName>
                                        </p:attrNameLst>
                                      </p:cBhvr>
                                      <p:to>
                                        <a:schemeClr val="accent2"/>
                                      </p:to>
                                    </p:animClr>
                                    <p:set>
                                      <p:cBhvr>
                                        <p:cTn id="52" dur="500" fill="hold"/>
                                        <p:tgtEl>
                                          <p:spTgt spid="18"/>
                                        </p:tgtEl>
                                        <p:attrNameLst>
                                          <p:attrName>fill.type</p:attrName>
                                        </p:attrNameLst>
                                      </p:cBhvr>
                                      <p:to>
                                        <p:strVal val="solid"/>
                                      </p:to>
                                    </p:set>
                                    <p:anim to="1.5" calcmode="lin" valueType="num">
                                      <p:cBhvr override="childStyle">
                                        <p:cTn id="53" dur="500" fill="hold"/>
                                        <p:tgtEl>
                                          <p:spTgt spid="18"/>
                                        </p:tgtEl>
                                        <p:attrNameLst>
                                          <p:attrName>style.fontSize</p:attrName>
                                        </p:attrNameLst>
                                      </p:cBhvr>
                                    </p:anim>
                                  </p:childTnLst>
                                </p:cTn>
                              </p:par>
                              <p:par>
                                <p:cTn id="54" presetID="16" presetClass="entr" presetSubtype="21"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barn(inVertical)">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8" presetClass="emph" presetSubtype="0" fill="hold" grpId="0" nodeType="clickEffect">
                                  <p:stCondLst>
                                    <p:cond delay="250"/>
                                  </p:stCondLst>
                                  <p:iterate type="lt">
                                    <p:tmPct val="10000"/>
                                  </p:iterate>
                                  <p:childTnLst>
                                    <p:animClr clrSpc="rgb" dir="cw">
                                      <p:cBhvr override="childStyle">
                                        <p:cTn id="60" dur="500" fill="hold"/>
                                        <p:tgtEl>
                                          <p:spTgt spid="19"/>
                                        </p:tgtEl>
                                        <p:attrNameLst>
                                          <p:attrName>style.color</p:attrName>
                                        </p:attrNameLst>
                                      </p:cBhvr>
                                      <p:to>
                                        <a:schemeClr val="accent2"/>
                                      </p:to>
                                    </p:animClr>
                                    <p:animClr clrSpc="rgb" dir="cw">
                                      <p:cBhvr>
                                        <p:cTn id="61" dur="500" fill="hold"/>
                                        <p:tgtEl>
                                          <p:spTgt spid="19"/>
                                        </p:tgtEl>
                                        <p:attrNameLst>
                                          <p:attrName>fillcolor</p:attrName>
                                        </p:attrNameLst>
                                      </p:cBhvr>
                                      <p:to>
                                        <a:schemeClr val="accent2"/>
                                      </p:to>
                                    </p:animClr>
                                    <p:set>
                                      <p:cBhvr>
                                        <p:cTn id="62" dur="500" fill="hold"/>
                                        <p:tgtEl>
                                          <p:spTgt spid="19"/>
                                        </p:tgtEl>
                                        <p:attrNameLst>
                                          <p:attrName>fill.type</p:attrName>
                                        </p:attrNameLst>
                                      </p:cBhvr>
                                      <p:to>
                                        <p:strVal val="solid"/>
                                      </p:to>
                                    </p:set>
                                    <p:anim to="1.5" calcmode="lin" valueType="num">
                                      <p:cBhvr override="childStyle">
                                        <p:cTn id="63" dur="500" fill="hold"/>
                                        <p:tgtEl>
                                          <p:spTgt spid="19"/>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22"/>
                </p:tgtEl>
              </p:cMediaNode>
            </p:audio>
          </p:childTnLst>
        </p:cTn>
      </p:par>
    </p:tnLst>
    <p:bldLst>
      <p:bldP spid="4" grpId="0"/>
      <p:bldP spid="15"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5" name="Oval 4">
            <a:extLst>
              <a:ext uri="{FF2B5EF4-FFF2-40B4-BE49-F238E27FC236}">
                <a16:creationId xmlns:a16="http://schemas.microsoft.com/office/drawing/2014/main" id="{9BFB7C9E-752B-4059-9C75-7D80069C34EA}"/>
              </a:ext>
            </a:extLst>
          </p:cNvPr>
          <p:cNvSpPr/>
          <p:nvPr/>
        </p:nvSpPr>
        <p:spPr>
          <a:xfrm>
            <a:off x="209551" y="5810"/>
            <a:ext cx="4477196"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FF0000"/>
                </a:solidFill>
              </a:rPr>
              <a:t>T</a:t>
            </a:r>
            <a:r>
              <a:rPr lang="vi-VN" sz="1200" dirty="0">
                <a:solidFill>
                  <a:srgbClr val="FF0000"/>
                </a:solidFill>
              </a:rPr>
              <a:t>hế con vật nào chuyên cắn chắt mà sống thành từng đàn kêu chít chít và con gì thích kéo lưới chăng to không?</a:t>
            </a:r>
            <a:endParaRPr lang="en-US" sz="1200" dirty="0">
              <a:solidFill>
                <a:srgbClr val="FF0000"/>
              </a:solidFill>
            </a:endParaRP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pic>
        <p:nvPicPr>
          <p:cNvPr id="14" name="Picture 13">
            <a:extLst>
              <a:ext uri="{FF2B5EF4-FFF2-40B4-BE49-F238E27FC236}">
                <a16:creationId xmlns:a16="http://schemas.microsoft.com/office/drawing/2014/main" id="{59476D07-ABB2-4A76-B285-6059A82861E8}"/>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1465" y="1485285"/>
            <a:ext cx="1622174" cy="1299936"/>
          </a:xfrm>
          <a:prstGeom prst="rect">
            <a:avLst/>
          </a:prstGeom>
        </p:spPr>
      </p:pic>
      <p:grpSp>
        <p:nvGrpSpPr>
          <p:cNvPr id="15" name="Group 14">
            <a:extLst>
              <a:ext uri="{FF2B5EF4-FFF2-40B4-BE49-F238E27FC236}">
                <a16:creationId xmlns:a16="http://schemas.microsoft.com/office/drawing/2014/main" id="{FA82C5C9-9671-4F99-86B5-706065C40C87}"/>
              </a:ext>
            </a:extLst>
          </p:cNvPr>
          <p:cNvGrpSpPr/>
          <p:nvPr/>
        </p:nvGrpSpPr>
        <p:grpSpPr>
          <a:xfrm>
            <a:off x="3039737" y="671142"/>
            <a:ext cx="1862699" cy="1844729"/>
            <a:chOff x="3573303" y="55572"/>
            <a:chExt cx="2179797" cy="1828213"/>
          </a:xfrm>
        </p:grpSpPr>
        <p:pic>
          <p:nvPicPr>
            <p:cNvPr id="17" name="Picture 16">
              <a:extLst>
                <a:ext uri="{FF2B5EF4-FFF2-40B4-BE49-F238E27FC236}">
                  <a16:creationId xmlns:a16="http://schemas.microsoft.com/office/drawing/2014/main" id="{53EB3DA5-E1D4-416B-8893-0375C8121646}"/>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132" y="55572"/>
              <a:ext cx="1648968" cy="1648968"/>
            </a:xfrm>
            <a:prstGeom prst="rect">
              <a:avLst/>
            </a:prstGeom>
          </p:spPr>
        </p:pic>
        <p:pic>
          <p:nvPicPr>
            <p:cNvPr id="18" name="Picture 17">
              <a:extLst>
                <a:ext uri="{FF2B5EF4-FFF2-40B4-BE49-F238E27FC236}">
                  <a16:creationId xmlns:a16="http://schemas.microsoft.com/office/drawing/2014/main" id="{8E7D744A-7CDC-4D45-B96C-F4E006D7A885}"/>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3303" y="697153"/>
              <a:ext cx="1186632" cy="1186632"/>
            </a:xfrm>
            <a:prstGeom prst="rect">
              <a:avLst/>
            </a:prstGeom>
          </p:spPr>
        </p:pic>
        <p:pic>
          <p:nvPicPr>
            <p:cNvPr id="19" name="Picture 18">
              <a:extLst>
                <a:ext uri="{FF2B5EF4-FFF2-40B4-BE49-F238E27FC236}">
                  <a16:creationId xmlns:a16="http://schemas.microsoft.com/office/drawing/2014/main" id="{B88AC027-E463-42F2-A34D-8438CDB62C6F}"/>
                </a:ext>
              </a:extLst>
            </p:cNvPr>
            <p:cNvPicPr>
              <a:picLocks noChangeAspect="1"/>
            </p:cNvPicPr>
            <p:nvPr/>
          </p:nvPicPr>
          <p:blipFill>
            <a:blip r:embed="rId10"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435770" y="252239"/>
              <a:ext cx="717798" cy="531338"/>
            </a:xfrm>
            <a:prstGeom prst="rect">
              <a:avLst/>
            </a:prstGeom>
          </p:spPr>
        </p:pic>
        <p:pic>
          <p:nvPicPr>
            <p:cNvPr id="20" name="Picture 19">
              <a:extLst>
                <a:ext uri="{FF2B5EF4-FFF2-40B4-BE49-F238E27FC236}">
                  <a16:creationId xmlns:a16="http://schemas.microsoft.com/office/drawing/2014/main" id="{5B159A36-2A33-4984-84E1-EA2221BFB7D8}"/>
                </a:ext>
              </a:extLst>
            </p:cNvPr>
            <p:cNvPicPr>
              <a:picLocks noChangeAspect="1"/>
            </p:cNvPicPr>
            <p:nvPr/>
          </p:nvPicPr>
          <p:blipFill>
            <a:blip r:embed="rId10"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324350" y="862010"/>
              <a:ext cx="717798" cy="531338"/>
            </a:xfrm>
            <a:prstGeom prst="rect">
              <a:avLst/>
            </a:prstGeom>
          </p:spPr>
        </p:pic>
        <p:pic>
          <p:nvPicPr>
            <p:cNvPr id="21" name="Picture 20">
              <a:extLst>
                <a:ext uri="{FF2B5EF4-FFF2-40B4-BE49-F238E27FC236}">
                  <a16:creationId xmlns:a16="http://schemas.microsoft.com/office/drawing/2014/main" id="{8A8FDAC0-ECDF-4539-A659-7E5D4A14EDB4}"/>
                </a:ext>
              </a:extLst>
            </p:cNvPr>
            <p:cNvPicPr>
              <a:picLocks noChangeAspect="1"/>
            </p:cNvPicPr>
            <p:nvPr/>
          </p:nvPicPr>
          <p:blipFill>
            <a:blip r:embed="rId10"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821759" y="739127"/>
              <a:ext cx="717798" cy="531338"/>
            </a:xfrm>
            <a:prstGeom prst="rect">
              <a:avLst/>
            </a:prstGeom>
          </p:spPr>
        </p:pic>
        <p:pic>
          <p:nvPicPr>
            <p:cNvPr id="22" name="Picture 21">
              <a:extLst>
                <a:ext uri="{FF2B5EF4-FFF2-40B4-BE49-F238E27FC236}">
                  <a16:creationId xmlns:a16="http://schemas.microsoft.com/office/drawing/2014/main" id="{497B721C-1B7D-41BF-9D3B-F0AD0FDA1B28}"/>
                </a:ext>
              </a:extLst>
            </p:cNvPr>
            <p:cNvPicPr>
              <a:picLocks noChangeAspect="1"/>
            </p:cNvPicPr>
            <p:nvPr/>
          </p:nvPicPr>
          <p:blipFill>
            <a:blip r:embed="rId10"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3795737" y="1217404"/>
              <a:ext cx="717798" cy="531338"/>
            </a:xfrm>
            <a:prstGeom prst="rect">
              <a:avLst/>
            </a:prstGeom>
          </p:spPr>
        </p:pic>
      </p:grpSp>
      <p:pic>
        <p:nvPicPr>
          <p:cNvPr id="2" name="Audio 1">
            <a:hlinkClick r:id="" action="ppaction://media"/>
            <a:extLst>
              <a:ext uri="{FF2B5EF4-FFF2-40B4-BE49-F238E27FC236}">
                <a16:creationId xmlns:a16="http://schemas.microsoft.com/office/drawing/2014/main" id="{7B1B597C-FEF4-4884-99EA-8D197C796F7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116127579"/>
      </p:ext>
    </p:extLst>
  </p:cSld>
  <p:clrMapOvr>
    <a:masterClrMapping/>
  </p:clrMapOvr>
  <mc:AlternateContent xmlns:mc="http://schemas.openxmlformats.org/markup-compatibility/2006" xmlns:p14="http://schemas.microsoft.com/office/powerpoint/2010/main">
    <mc:Choice Requires="p14">
      <p:transition spd="slow" p14:dur="800" advTm="41950">
        <p:circle/>
      </p:transition>
    </mc:Choice>
    <mc:Fallback xmlns="">
      <p:transition spd="slow" advTm="4195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2700" fill="hold"/>
                                        <p:tgtEl>
                                          <p:spTgt spid="14"/>
                                        </p:tgtEl>
                                        <p:attrNameLst>
                                          <p:attrName>ppt_x</p:attrName>
                                        </p:attrNameLst>
                                      </p:cBhvr>
                                      <p:tavLst>
                                        <p:tav tm="0">
                                          <p:val>
                                            <p:strVal val="1+#ppt_w/2"/>
                                          </p:val>
                                        </p:tav>
                                        <p:tav tm="100000">
                                          <p:val>
                                            <p:strVal val="#ppt_x"/>
                                          </p:val>
                                        </p:tav>
                                      </p:tavLst>
                                    </p:anim>
                                    <p:anim calcmode="lin" valueType="num">
                                      <p:cBhvr additive="base">
                                        <p:cTn id="17" dur="27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8443" r="119" b="8482"/>
          <a:stretch>
            <a:fillRect/>
          </a:stretch>
        </p:blipFill>
        <p:spPr>
          <a:xfrm>
            <a:off x="0" y="-2534"/>
            <a:ext cx="5753100" cy="3241034"/>
          </a:xfrm>
          <a:prstGeom prst="rect">
            <a:avLst/>
          </a:prstGeom>
        </p:spPr>
      </p:pic>
      <p:pic>
        <p:nvPicPr>
          <p:cNvPr id="3" name="Picture 3"/>
          <p:cNvPicPr>
            <a:picLocks noChangeAspect="1"/>
          </p:cNvPicPr>
          <p:nvPr/>
        </p:nvPicPr>
        <p:blipFill>
          <a:blip r:embed="rId7"/>
          <a:srcRect/>
          <a:stretch>
            <a:fillRect/>
          </a:stretch>
        </p:blipFill>
        <p:spPr>
          <a:xfrm>
            <a:off x="4071739" y="2283205"/>
            <a:ext cx="1169174" cy="460362"/>
          </a:xfrm>
          <a:prstGeom prst="rect">
            <a:avLst/>
          </a:prstGeom>
        </p:spPr>
      </p:pic>
      <p:pic>
        <p:nvPicPr>
          <p:cNvPr id="4" name="Picture 4"/>
          <p:cNvPicPr>
            <a:picLocks noChangeAspect="1"/>
          </p:cNvPicPr>
          <p:nvPr/>
        </p:nvPicPr>
        <p:blipFill>
          <a:blip r:embed="rId7"/>
          <a:srcRect/>
          <a:stretch>
            <a:fillRect/>
          </a:stretch>
        </p:blipFill>
        <p:spPr>
          <a:xfrm>
            <a:off x="2309182" y="2803434"/>
            <a:ext cx="952390" cy="375003"/>
          </a:xfrm>
          <a:prstGeom prst="rect">
            <a:avLst/>
          </a:prstGeom>
        </p:spPr>
      </p:pic>
      <p:pic>
        <p:nvPicPr>
          <p:cNvPr id="5" name="Picture 5"/>
          <p:cNvPicPr>
            <a:picLocks noChangeAspect="1"/>
          </p:cNvPicPr>
          <p:nvPr/>
        </p:nvPicPr>
        <p:blipFill>
          <a:blip r:embed="rId7"/>
          <a:srcRect/>
          <a:stretch>
            <a:fillRect/>
          </a:stretch>
        </p:blipFill>
        <p:spPr>
          <a:xfrm>
            <a:off x="3120343" y="2803434"/>
            <a:ext cx="640422" cy="252166"/>
          </a:xfrm>
          <a:prstGeom prst="rect">
            <a:avLst/>
          </a:prstGeom>
        </p:spPr>
      </p:pic>
      <p:pic>
        <p:nvPicPr>
          <p:cNvPr id="6" name="Picture 6"/>
          <p:cNvPicPr>
            <a:picLocks noChangeAspect="1"/>
          </p:cNvPicPr>
          <p:nvPr/>
        </p:nvPicPr>
        <p:blipFill>
          <a:blip r:embed="rId7"/>
          <a:srcRect/>
          <a:stretch>
            <a:fillRect/>
          </a:stretch>
        </p:blipFill>
        <p:spPr>
          <a:xfrm>
            <a:off x="4046358" y="2743567"/>
            <a:ext cx="778824" cy="306662"/>
          </a:xfrm>
          <a:prstGeom prst="rect">
            <a:avLst/>
          </a:prstGeom>
        </p:spPr>
      </p:pic>
      <p:pic>
        <p:nvPicPr>
          <p:cNvPr id="8" name="Picture 8"/>
          <p:cNvPicPr>
            <a:picLocks noChangeAspect="1"/>
          </p:cNvPicPr>
          <p:nvPr/>
        </p:nvPicPr>
        <p:blipFill>
          <a:blip r:embed="rId8"/>
          <a:srcRect l="14167" r="21554"/>
          <a:stretch>
            <a:fillRect/>
          </a:stretch>
        </p:blipFill>
        <p:spPr>
          <a:xfrm rot="-279778">
            <a:off x="-156813" y="2401397"/>
            <a:ext cx="958083" cy="990059"/>
          </a:xfrm>
          <a:prstGeom prst="rect">
            <a:avLst/>
          </a:prstGeom>
        </p:spPr>
      </p:pic>
      <p:pic>
        <p:nvPicPr>
          <p:cNvPr id="9" name="Picture 9"/>
          <p:cNvPicPr>
            <a:picLocks noChangeAspect="1"/>
          </p:cNvPicPr>
          <p:nvPr/>
        </p:nvPicPr>
        <p:blipFill>
          <a:blip r:embed="rId8"/>
          <a:srcRect l="14167" r="21554"/>
          <a:stretch>
            <a:fillRect/>
          </a:stretch>
        </p:blipFill>
        <p:spPr>
          <a:xfrm rot="-279778">
            <a:off x="484608" y="2442707"/>
            <a:ext cx="1023700" cy="1057866"/>
          </a:xfrm>
          <a:prstGeom prst="rect">
            <a:avLst/>
          </a:prstGeom>
        </p:spPr>
      </p:pic>
      <p:pic>
        <p:nvPicPr>
          <p:cNvPr id="10" name="Picture 10"/>
          <p:cNvPicPr>
            <a:picLocks noChangeAspect="1"/>
          </p:cNvPicPr>
          <p:nvPr/>
        </p:nvPicPr>
        <p:blipFill>
          <a:blip r:embed="rId7"/>
          <a:srcRect/>
          <a:stretch>
            <a:fillRect/>
          </a:stretch>
        </p:blipFill>
        <p:spPr>
          <a:xfrm>
            <a:off x="195593" y="2283205"/>
            <a:ext cx="910719" cy="358596"/>
          </a:xfrm>
          <a:prstGeom prst="rect">
            <a:avLst/>
          </a:prstGeom>
        </p:spPr>
      </p:pic>
      <p:pic>
        <p:nvPicPr>
          <p:cNvPr id="12" name="Picture 11">
            <a:extLst>
              <a:ext uri="{FF2B5EF4-FFF2-40B4-BE49-F238E27FC236}">
                <a16:creationId xmlns:a16="http://schemas.microsoft.com/office/drawing/2014/main" id="{267F1D60-BF42-4E42-92B7-99AC11A95E8E}"/>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1037" y="2363388"/>
            <a:ext cx="1182607" cy="947687"/>
          </a:xfrm>
          <a:prstGeom prst="rect">
            <a:avLst/>
          </a:prstGeom>
        </p:spPr>
      </p:pic>
      <p:grpSp>
        <p:nvGrpSpPr>
          <p:cNvPr id="11" name="Group 10">
            <a:extLst>
              <a:ext uri="{FF2B5EF4-FFF2-40B4-BE49-F238E27FC236}">
                <a16:creationId xmlns:a16="http://schemas.microsoft.com/office/drawing/2014/main" id="{284C0368-889E-4EF1-B224-52ABC4712659}"/>
              </a:ext>
            </a:extLst>
          </p:cNvPr>
          <p:cNvGrpSpPr/>
          <p:nvPr/>
        </p:nvGrpSpPr>
        <p:grpSpPr>
          <a:xfrm>
            <a:off x="3573303" y="55572"/>
            <a:ext cx="2179797" cy="1828213"/>
            <a:chOff x="3573303" y="55572"/>
            <a:chExt cx="2179797" cy="1828213"/>
          </a:xfrm>
        </p:grpSpPr>
        <p:pic>
          <p:nvPicPr>
            <p:cNvPr id="16" name="Picture 15">
              <a:extLst>
                <a:ext uri="{FF2B5EF4-FFF2-40B4-BE49-F238E27FC236}">
                  <a16:creationId xmlns:a16="http://schemas.microsoft.com/office/drawing/2014/main" id="{23CC4331-9BB5-44C0-901B-F47B27C4FF65}"/>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132" y="55572"/>
              <a:ext cx="1648968" cy="1648968"/>
            </a:xfrm>
            <a:prstGeom prst="rect">
              <a:avLst/>
            </a:prstGeom>
          </p:spPr>
        </p:pic>
        <p:pic>
          <p:nvPicPr>
            <p:cNvPr id="17" name="Picture 16">
              <a:extLst>
                <a:ext uri="{FF2B5EF4-FFF2-40B4-BE49-F238E27FC236}">
                  <a16:creationId xmlns:a16="http://schemas.microsoft.com/office/drawing/2014/main" id="{5853606D-EBD6-49CC-BCAA-52E337759C71}"/>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3303" y="697153"/>
              <a:ext cx="1186632" cy="1186632"/>
            </a:xfrm>
            <a:prstGeom prst="rect">
              <a:avLst/>
            </a:prstGeom>
          </p:spPr>
        </p:pic>
        <p:pic>
          <p:nvPicPr>
            <p:cNvPr id="19" name="Picture 18">
              <a:extLst>
                <a:ext uri="{FF2B5EF4-FFF2-40B4-BE49-F238E27FC236}">
                  <a16:creationId xmlns:a16="http://schemas.microsoft.com/office/drawing/2014/main" id="{67C8846C-41EB-448F-AD49-49E4EDF8312B}"/>
                </a:ext>
              </a:extLst>
            </p:cNvPr>
            <p:cNvPicPr>
              <a:picLocks noChangeAspect="1"/>
            </p:cNvPicPr>
            <p:nvPr/>
          </p:nvPicPr>
          <p:blipFill>
            <a:blip r:embed="rId12"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435770" y="252239"/>
              <a:ext cx="717798" cy="531338"/>
            </a:xfrm>
            <a:prstGeom prst="rect">
              <a:avLst/>
            </a:prstGeom>
          </p:spPr>
        </p:pic>
        <p:pic>
          <p:nvPicPr>
            <p:cNvPr id="20" name="Picture 19">
              <a:extLst>
                <a:ext uri="{FF2B5EF4-FFF2-40B4-BE49-F238E27FC236}">
                  <a16:creationId xmlns:a16="http://schemas.microsoft.com/office/drawing/2014/main" id="{AB1E772E-AF74-4DD0-BA6F-E070CCB90D07}"/>
                </a:ext>
              </a:extLst>
            </p:cNvPr>
            <p:cNvPicPr>
              <a:picLocks noChangeAspect="1"/>
            </p:cNvPicPr>
            <p:nvPr/>
          </p:nvPicPr>
          <p:blipFill>
            <a:blip r:embed="rId12"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324350" y="862010"/>
              <a:ext cx="717798" cy="531338"/>
            </a:xfrm>
            <a:prstGeom prst="rect">
              <a:avLst/>
            </a:prstGeom>
          </p:spPr>
        </p:pic>
        <p:pic>
          <p:nvPicPr>
            <p:cNvPr id="21" name="Picture 20">
              <a:extLst>
                <a:ext uri="{FF2B5EF4-FFF2-40B4-BE49-F238E27FC236}">
                  <a16:creationId xmlns:a16="http://schemas.microsoft.com/office/drawing/2014/main" id="{0044AFD9-BD1E-4950-8FAB-73916B45D8FB}"/>
                </a:ext>
              </a:extLst>
            </p:cNvPr>
            <p:cNvPicPr>
              <a:picLocks noChangeAspect="1"/>
            </p:cNvPicPr>
            <p:nvPr/>
          </p:nvPicPr>
          <p:blipFill>
            <a:blip r:embed="rId12"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821759" y="739127"/>
              <a:ext cx="717798" cy="531338"/>
            </a:xfrm>
            <a:prstGeom prst="rect">
              <a:avLst/>
            </a:prstGeom>
          </p:spPr>
        </p:pic>
        <p:pic>
          <p:nvPicPr>
            <p:cNvPr id="22" name="Picture 21">
              <a:extLst>
                <a:ext uri="{FF2B5EF4-FFF2-40B4-BE49-F238E27FC236}">
                  <a16:creationId xmlns:a16="http://schemas.microsoft.com/office/drawing/2014/main" id="{BF8D270A-56B8-4187-A6A2-DB64630225D9}"/>
                </a:ext>
              </a:extLst>
            </p:cNvPr>
            <p:cNvPicPr>
              <a:picLocks noChangeAspect="1"/>
            </p:cNvPicPr>
            <p:nvPr/>
          </p:nvPicPr>
          <p:blipFill>
            <a:blip r:embed="rId12"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3795737" y="1217404"/>
              <a:ext cx="717798" cy="531338"/>
            </a:xfrm>
            <a:prstGeom prst="rect">
              <a:avLst/>
            </a:prstGeom>
          </p:spPr>
        </p:pic>
      </p:grpSp>
      <p:pic>
        <p:nvPicPr>
          <p:cNvPr id="23" name="Picture 22">
            <a:extLst>
              <a:ext uri="{FF2B5EF4-FFF2-40B4-BE49-F238E27FC236}">
                <a16:creationId xmlns:a16="http://schemas.microsoft.com/office/drawing/2014/main" id="{61938523-02D5-4CE6-AC12-3177C9B83DB7}"/>
              </a:ext>
            </a:extLst>
          </p:cNvPr>
          <p:cNvPicPr>
            <a:picLocks noChangeAspect="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1264102" flipV="1">
            <a:off x="318132" y="99776"/>
            <a:ext cx="1350066" cy="974500"/>
          </a:xfrm>
          <a:prstGeom prst="rect">
            <a:avLst/>
          </a:prstGeom>
        </p:spPr>
      </p:pic>
      <p:sp>
        <p:nvSpPr>
          <p:cNvPr id="18" name="TextBox 17">
            <a:extLst>
              <a:ext uri="{FF2B5EF4-FFF2-40B4-BE49-F238E27FC236}">
                <a16:creationId xmlns:a16="http://schemas.microsoft.com/office/drawing/2014/main" id="{53A062FF-509D-45AA-B08B-383F12F28321}"/>
              </a:ext>
            </a:extLst>
          </p:cNvPr>
          <p:cNvSpPr txBox="1"/>
          <p:nvPr/>
        </p:nvSpPr>
        <p:spPr>
          <a:xfrm>
            <a:off x="1263197" y="46764"/>
            <a:ext cx="2743200" cy="276999"/>
          </a:xfrm>
          <a:prstGeom prst="rect">
            <a:avLst/>
          </a:prstGeom>
          <a:noFill/>
        </p:spPr>
        <p:txBody>
          <a:bodyPr wrap="square" rtlCol="0">
            <a:spAutoFit/>
          </a:bodyPr>
          <a:lstStyle/>
          <a:p>
            <a:r>
              <a:rPr lang="en-GB" sz="1200" b="1" dirty="0" err="1">
                <a:solidFill>
                  <a:srgbClr val="0070C0"/>
                </a:solidFill>
                <a:latin typeface="Roboto" panose="02000000000000000000" pitchFamily="2" charset="0"/>
                <a:ea typeface="Roboto" panose="02000000000000000000" pitchFamily="2" charset="0"/>
              </a:rPr>
              <a:t>Thích</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ngồi</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cắn</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chắt</a:t>
            </a:r>
            <a:endParaRPr lang="en-US" sz="1200" b="1" dirty="0">
              <a:solidFill>
                <a:srgbClr val="0070C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0884AB3A-995A-43F8-8811-5198F28D3A4A}"/>
              </a:ext>
            </a:extLst>
          </p:cNvPr>
          <p:cNvSpPr txBox="1"/>
          <p:nvPr/>
        </p:nvSpPr>
        <p:spPr>
          <a:xfrm>
            <a:off x="1272066" y="278361"/>
            <a:ext cx="2976084" cy="276999"/>
          </a:xfrm>
          <a:prstGeom prst="rect">
            <a:avLst/>
          </a:prstGeom>
          <a:noFill/>
        </p:spPr>
        <p:txBody>
          <a:bodyPr wrap="square" rtlCol="0">
            <a:spAutoFit/>
          </a:bodyPr>
          <a:lstStyle/>
          <a:p>
            <a:r>
              <a:rPr lang="en-GB" sz="1200" b="1" dirty="0" err="1">
                <a:solidFill>
                  <a:srgbClr val="0070C0"/>
                </a:solidFill>
                <a:latin typeface="Roboto" panose="02000000000000000000" pitchFamily="2" charset="0"/>
                <a:ea typeface="Roboto" panose="02000000000000000000" pitchFamily="2" charset="0"/>
              </a:rPr>
              <a:t>Chuột</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nhắt</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chuột</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đàn</a:t>
            </a:r>
            <a:endParaRPr lang="en-US" sz="1200" b="1" dirty="0">
              <a:solidFill>
                <a:srgbClr val="0070C0"/>
              </a:solidFill>
              <a:latin typeface="Roboto" panose="02000000000000000000" pitchFamily="2" charset="0"/>
              <a:ea typeface="Roboto" panose="02000000000000000000" pitchFamily="2" charset="0"/>
            </a:endParaRPr>
          </a:p>
        </p:txBody>
      </p:sp>
      <p:sp>
        <p:nvSpPr>
          <p:cNvPr id="25" name="TextBox 24">
            <a:extLst>
              <a:ext uri="{FF2B5EF4-FFF2-40B4-BE49-F238E27FC236}">
                <a16:creationId xmlns:a16="http://schemas.microsoft.com/office/drawing/2014/main" id="{187D97EA-5A3A-4390-8BC9-8EDA03B22006}"/>
              </a:ext>
            </a:extLst>
          </p:cNvPr>
          <p:cNvSpPr txBox="1"/>
          <p:nvPr/>
        </p:nvSpPr>
        <p:spPr>
          <a:xfrm>
            <a:off x="1267782" y="495354"/>
            <a:ext cx="3056568" cy="276999"/>
          </a:xfrm>
          <a:prstGeom prst="rect">
            <a:avLst/>
          </a:prstGeom>
          <a:noFill/>
        </p:spPr>
        <p:txBody>
          <a:bodyPr wrap="square" rtlCol="0">
            <a:spAutoFit/>
          </a:bodyPr>
          <a:lstStyle/>
          <a:p>
            <a:r>
              <a:rPr lang="en-GB" sz="1200" b="1" dirty="0" err="1">
                <a:solidFill>
                  <a:srgbClr val="0070C0"/>
                </a:solidFill>
                <a:latin typeface="Roboto" panose="02000000000000000000" pitchFamily="2" charset="0"/>
                <a:ea typeface="Roboto" panose="02000000000000000000" pitchFamily="2" charset="0"/>
              </a:rPr>
              <a:t>Đan</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lưới</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dọc</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ngang</a:t>
            </a:r>
            <a:endParaRPr lang="en-US" sz="1200" b="1" dirty="0">
              <a:solidFill>
                <a:srgbClr val="0070C0"/>
              </a:solidFill>
              <a:latin typeface="Roboto" panose="02000000000000000000" pitchFamily="2" charset="0"/>
              <a:ea typeface="Roboto" panose="02000000000000000000" pitchFamily="2" charset="0"/>
            </a:endParaRPr>
          </a:p>
        </p:txBody>
      </p:sp>
      <p:sp>
        <p:nvSpPr>
          <p:cNvPr id="26" name="TextBox 25">
            <a:extLst>
              <a:ext uri="{FF2B5EF4-FFF2-40B4-BE49-F238E27FC236}">
                <a16:creationId xmlns:a16="http://schemas.microsoft.com/office/drawing/2014/main" id="{5C6E497A-C856-401E-A0B4-5C5191E82045}"/>
              </a:ext>
            </a:extLst>
          </p:cNvPr>
          <p:cNvSpPr txBox="1"/>
          <p:nvPr/>
        </p:nvSpPr>
        <p:spPr>
          <a:xfrm>
            <a:off x="1272066" y="741556"/>
            <a:ext cx="3101880" cy="276999"/>
          </a:xfrm>
          <a:prstGeom prst="rect">
            <a:avLst/>
          </a:prstGeom>
          <a:noFill/>
        </p:spPr>
        <p:txBody>
          <a:bodyPr wrap="square" rtlCol="0">
            <a:spAutoFit/>
          </a:bodyPr>
          <a:lstStyle/>
          <a:p>
            <a:r>
              <a:rPr lang="en-GB" sz="1200" b="1" dirty="0">
                <a:solidFill>
                  <a:srgbClr val="0070C0"/>
                </a:solidFill>
                <a:latin typeface="Roboto" panose="02000000000000000000" pitchFamily="2" charset="0"/>
                <a:ea typeface="Roboto" panose="02000000000000000000" pitchFamily="2" charset="0"/>
              </a:rPr>
              <a:t>Anh </a:t>
            </a:r>
            <a:r>
              <a:rPr lang="en-GB" sz="1200" b="1" dirty="0" err="1">
                <a:solidFill>
                  <a:srgbClr val="0070C0"/>
                </a:solidFill>
                <a:latin typeface="Roboto" panose="02000000000000000000" pitchFamily="2" charset="0"/>
                <a:ea typeface="Roboto" panose="02000000000000000000" pitchFamily="2" charset="0"/>
              </a:rPr>
              <a:t>em</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nhà</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nhện</a:t>
            </a:r>
            <a:endParaRPr lang="en-US" sz="1200" b="1" dirty="0">
              <a:solidFill>
                <a:srgbClr val="0070C0"/>
              </a:solidFill>
              <a:latin typeface="Roboto" panose="02000000000000000000" pitchFamily="2" charset="0"/>
              <a:ea typeface="Roboto" panose="02000000000000000000" pitchFamily="2" charset="0"/>
            </a:endParaRPr>
          </a:p>
        </p:txBody>
      </p:sp>
      <p:pic>
        <p:nvPicPr>
          <p:cNvPr id="28" name="Picture 27">
            <a:extLst>
              <a:ext uri="{FF2B5EF4-FFF2-40B4-BE49-F238E27FC236}">
                <a16:creationId xmlns:a16="http://schemas.microsoft.com/office/drawing/2014/main" id="{415C5D19-F046-4542-BC4F-AE3F7BCD9E0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417" y="13355"/>
            <a:ext cx="404926" cy="404926"/>
          </a:xfrm>
          <a:prstGeom prst="rect">
            <a:avLst/>
          </a:prstGeom>
        </p:spPr>
      </p:pic>
      <p:pic>
        <p:nvPicPr>
          <p:cNvPr id="7" name="Audio 6">
            <a:hlinkClick r:id="" action="ppaction://media"/>
            <a:extLst>
              <a:ext uri="{FF2B5EF4-FFF2-40B4-BE49-F238E27FC236}">
                <a16:creationId xmlns:a16="http://schemas.microsoft.com/office/drawing/2014/main" id="{D38FE61B-064F-44D7-BD3C-8C7291132284}"/>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613992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780">
        <p15:prstTrans prst="pageCurlDouble"/>
      </p:transition>
    </mc:Choice>
    <mc:Fallback xmlns="">
      <p:transition spd="slow" advTm="9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18"/>
                                        </p:tgtEl>
                                        <p:attrNameLst>
                                          <p:attrName>style.color</p:attrName>
                                        </p:attrNameLst>
                                      </p:cBhvr>
                                      <p:to>
                                        <a:schemeClr val="accent2"/>
                                      </p:to>
                                    </p:animClr>
                                    <p:animClr clrSpc="rgb" dir="cw">
                                      <p:cBhvr>
                                        <p:cTn id="11" dur="500" fill="hold"/>
                                        <p:tgtEl>
                                          <p:spTgt spid="18"/>
                                        </p:tgtEl>
                                        <p:attrNameLst>
                                          <p:attrName>fillcolor</p:attrName>
                                        </p:attrNameLst>
                                      </p:cBhvr>
                                      <p:to>
                                        <a:schemeClr val="accent2"/>
                                      </p:to>
                                    </p:animClr>
                                    <p:set>
                                      <p:cBhvr>
                                        <p:cTn id="12" dur="500" fill="hold"/>
                                        <p:tgtEl>
                                          <p:spTgt spid="18"/>
                                        </p:tgtEl>
                                        <p:attrNameLst>
                                          <p:attrName>fill.type</p:attrName>
                                        </p:attrNameLst>
                                      </p:cBhvr>
                                      <p:to>
                                        <p:strVal val="solid"/>
                                      </p:to>
                                    </p:set>
                                    <p:anim to="1.5" calcmode="lin" valueType="num">
                                      <p:cBhvr override="childStyle">
                                        <p:cTn id="13" dur="500" fill="hold"/>
                                        <p:tgtEl>
                                          <p:spTgt spid="18"/>
                                        </p:tgtEl>
                                        <p:attrNameLst>
                                          <p:attrName>style.fontSize</p:attrName>
                                        </p:attrNameLst>
                                      </p:cBhvr>
                                    </p:anim>
                                  </p:childTnLst>
                                </p:cTn>
                              </p:par>
                            </p:childTnLst>
                          </p:cTn>
                        </p:par>
                      </p:childTnLst>
                    </p:cTn>
                  </p:par>
                  <p:par>
                    <p:cTn id="14" fill="hold">
                      <p:stCondLst>
                        <p:cond delay="indefinite"/>
                      </p:stCondLst>
                      <p:childTnLst>
                        <p:par>
                          <p:cTn id="15" fill="hold">
                            <p:stCondLst>
                              <p:cond delay="0"/>
                            </p:stCondLst>
                            <p:childTnLst>
                              <p:par>
                                <p:cTn id="16" presetID="28" presetClass="emph" presetSubtype="0" fill="hold" grpId="0" nodeType="clickEffect">
                                  <p:stCondLst>
                                    <p:cond delay="0"/>
                                  </p:stCondLst>
                                  <p:iterate type="lt">
                                    <p:tmPct val="10000"/>
                                  </p:iterate>
                                  <p:childTnLst>
                                    <p:animClr clrSpc="rgb" dir="cw">
                                      <p:cBhvr override="childStyle">
                                        <p:cTn id="17" dur="500" fill="hold"/>
                                        <p:tgtEl>
                                          <p:spTgt spid="24"/>
                                        </p:tgtEl>
                                        <p:attrNameLst>
                                          <p:attrName>style.color</p:attrName>
                                        </p:attrNameLst>
                                      </p:cBhvr>
                                      <p:to>
                                        <a:schemeClr val="accent2"/>
                                      </p:to>
                                    </p:animClr>
                                    <p:animClr clrSpc="rgb" dir="cw">
                                      <p:cBhvr>
                                        <p:cTn id="18" dur="500" fill="hold"/>
                                        <p:tgtEl>
                                          <p:spTgt spid="24"/>
                                        </p:tgtEl>
                                        <p:attrNameLst>
                                          <p:attrName>fillcolor</p:attrName>
                                        </p:attrNameLst>
                                      </p:cBhvr>
                                      <p:to>
                                        <a:schemeClr val="accent2"/>
                                      </p:to>
                                    </p:animClr>
                                    <p:set>
                                      <p:cBhvr>
                                        <p:cTn id="19" dur="500" fill="hold"/>
                                        <p:tgtEl>
                                          <p:spTgt spid="24"/>
                                        </p:tgtEl>
                                        <p:attrNameLst>
                                          <p:attrName>fill.type</p:attrName>
                                        </p:attrNameLst>
                                      </p:cBhvr>
                                      <p:to>
                                        <p:strVal val="solid"/>
                                      </p:to>
                                    </p:set>
                                    <p:anim to="1.5" calcmode="lin" valueType="num">
                                      <p:cBhvr override="childStyle">
                                        <p:cTn id="20" dur="500" fill="hold"/>
                                        <p:tgtEl>
                                          <p:spTgt spid="24"/>
                                        </p:tgtEl>
                                        <p:attrNameLst>
                                          <p:attrName>style.fontSize</p:attrName>
                                        </p:attrNameLst>
                                      </p:cBhvr>
                                    </p:anim>
                                  </p:childTnLst>
                                </p:cTn>
                              </p:par>
                              <p:par>
                                <p:cTn id="21" presetID="2" presetClass="entr" presetSubtype="2"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600" fill="hold"/>
                                        <p:tgtEl>
                                          <p:spTgt spid="10"/>
                                        </p:tgtEl>
                                        <p:attrNameLst>
                                          <p:attrName>ppt_x</p:attrName>
                                        </p:attrNameLst>
                                      </p:cBhvr>
                                      <p:tavLst>
                                        <p:tav tm="0">
                                          <p:val>
                                            <p:strVal val="1+#ppt_w/2"/>
                                          </p:val>
                                        </p:tav>
                                        <p:tav tm="100000">
                                          <p:val>
                                            <p:strVal val="#ppt_x"/>
                                          </p:val>
                                        </p:tav>
                                      </p:tavLst>
                                    </p:anim>
                                    <p:anim calcmode="lin" valueType="num">
                                      <p:cBhvr additive="base">
                                        <p:cTn id="24" dur="26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2700" fill="hold"/>
                                        <p:tgtEl>
                                          <p:spTgt spid="12"/>
                                        </p:tgtEl>
                                        <p:attrNameLst>
                                          <p:attrName>ppt_x</p:attrName>
                                        </p:attrNameLst>
                                      </p:cBhvr>
                                      <p:tavLst>
                                        <p:tav tm="0">
                                          <p:val>
                                            <p:strVal val="1+#ppt_w/2"/>
                                          </p:val>
                                        </p:tav>
                                        <p:tav tm="100000">
                                          <p:val>
                                            <p:strVal val="#ppt_x"/>
                                          </p:val>
                                        </p:tav>
                                      </p:tavLst>
                                    </p:anim>
                                    <p:anim calcmode="lin" valueType="num">
                                      <p:cBhvr additive="base">
                                        <p:cTn id="28" dur="27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2400" fill="hold"/>
                                        <p:tgtEl>
                                          <p:spTgt spid="4"/>
                                        </p:tgtEl>
                                        <p:attrNameLst>
                                          <p:attrName>ppt_x</p:attrName>
                                        </p:attrNameLst>
                                      </p:cBhvr>
                                      <p:tavLst>
                                        <p:tav tm="0">
                                          <p:val>
                                            <p:strVal val="1+#ppt_w/2"/>
                                          </p:val>
                                        </p:tav>
                                        <p:tav tm="100000">
                                          <p:val>
                                            <p:strVal val="#ppt_x"/>
                                          </p:val>
                                        </p:tav>
                                      </p:tavLst>
                                    </p:anim>
                                    <p:anim calcmode="lin" valueType="num">
                                      <p:cBhvr additive="base">
                                        <p:cTn id="32" dur="2400" fill="hold"/>
                                        <p:tgtEl>
                                          <p:spTgt spid="4"/>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2700" fill="hold"/>
                                        <p:tgtEl>
                                          <p:spTgt spid="5"/>
                                        </p:tgtEl>
                                        <p:attrNameLst>
                                          <p:attrName>ppt_x</p:attrName>
                                        </p:attrNameLst>
                                      </p:cBhvr>
                                      <p:tavLst>
                                        <p:tav tm="0">
                                          <p:val>
                                            <p:strVal val="1+#ppt_w/2"/>
                                          </p:val>
                                        </p:tav>
                                        <p:tav tm="100000">
                                          <p:val>
                                            <p:strVal val="#ppt_x"/>
                                          </p:val>
                                        </p:tav>
                                      </p:tavLst>
                                    </p:anim>
                                    <p:anim calcmode="lin" valueType="num">
                                      <p:cBhvr additive="base">
                                        <p:cTn id="36" dur="2700" fill="hold"/>
                                        <p:tgtEl>
                                          <p:spTgt spid="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40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2100" fill="hold"/>
                                        <p:tgtEl>
                                          <p:spTgt spid="3"/>
                                        </p:tgtEl>
                                        <p:attrNameLst>
                                          <p:attrName>ppt_x</p:attrName>
                                        </p:attrNameLst>
                                      </p:cBhvr>
                                      <p:tavLst>
                                        <p:tav tm="0">
                                          <p:val>
                                            <p:strVal val="1+#ppt_w/2"/>
                                          </p:val>
                                        </p:tav>
                                        <p:tav tm="100000">
                                          <p:val>
                                            <p:strVal val="#ppt_x"/>
                                          </p:val>
                                        </p:tav>
                                      </p:tavLst>
                                    </p:anim>
                                    <p:anim calcmode="lin" valueType="num">
                                      <p:cBhvr additive="base">
                                        <p:cTn id="40" dur="2100" fill="hold"/>
                                        <p:tgtEl>
                                          <p:spTgt spid="3"/>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20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1900" fill="hold"/>
                                        <p:tgtEl>
                                          <p:spTgt spid="6"/>
                                        </p:tgtEl>
                                        <p:attrNameLst>
                                          <p:attrName>ppt_x</p:attrName>
                                        </p:attrNameLst>
                                      </p:cBhvr>
                                      <p:tavLst>
                                        <p:tav tm="0">
                                          <p:val>
                                            <p:strVal val="1+#ppt_w/2"/>
                                          </p:val>
                                        </p:tav>
                                        <p:tav tm="100000">
                                          <p:val>
                                            <p:strVal val="#ppt_x"/>
                                          </p:val>
                                        </p:tav>
                                      </p:tavLst>
                                    </p:anim>
                                    <p:anim calcmode="lin" valueType="num">
                                      <p:cBhvr additive="base">
                                        <p:cTn id="44"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8" presetClass="emph" presetSubtype="0" fill="hold" grpId="0" nodeType="clickEffect">
                                  <p:stCondLst>
                                    <p:cond delay="0"/>
                                  </p:stCondLst>
                                  <p:iterate type="lt">
                                    <p:tmPct val="10000"/>
                                  </p:iterate>
                                  <p:childTnLst>
                                    <p:animClr clrSpc="rgb" dir="cw">
                                      <p:cBhvr override="childStyle">
                                        <p:cTn id="48" dur="500" fill="hold"/>
                                        <p:tgtEl>
                                          <p:spTgt spid="25"/>
                                        </p:tgtEl>
                                        <p:attrNameLst>
                                          <p:attrName>style.color</p:attrName>
                                        </p:attrNameLst>
                                      </p:cBhvr>
                                      <p:to>
                                        <a:schemeClr val="accent2"/>
                                      </p:to>
                                    </p:animClr>
                                    <p:animClr clrSpc="rgb" dir="cw">
                                      <p:cBhvr>
                                        <p:cTn id="49" dur="500" fill="hold"/>
                                        <p:tgtEl>
                                          <p:spTgt spid="25"/>
                                        </p:tgtEl>
                                        <p:attrNameLst>
                                          <p:attrName>fillcolor</p:attrName>
                                        </p:attrNameLst>
                                      </p:cBhvr>
                                      <p:to>
                                        <a:schemeClr val="accent2"/>
                                      </p:to>
                                    </p:animClr>
                                    <p:set>
                                      <p:cBhvr>
                                        <p:cTn id="50" dur="500" fill="hold"/>
                                        <p:tgtEl>
                                          <p:spTgt spid="25"/>
                                        </p:tgtEl>
                                        <p:attrNameLst>
                                          <p:attrName>fill.type</p:attrName>
                                        </p:attrNameLst>
                                      </p:cBhvr>
                                      <p:to>
                                        <p:strVal val="solid"/>
                                      </p:to>
                                    </p:set>
                                    <p:anim to="1.5" calcmode="lin" valueType="num">
                                      <p:cBhvr override="childStyle">
                                        <p:cTn id="51" dur="500" fill="hold"/>
                                        <p:tgtEl>
                                          <p:spTgt spid="25"/>
                                        </p:tgtEl>
                                        <p:attrNameLst>
                                          <p:attrName>style.fontSize</p:attrName>
                                        </p:attrNameLst>
                                      </p:cBhvr>
                                    </p:anim>
                                  </p:childTnLst>
                                </p:cTn>
                              </p:par>
                            </p:childTnLst>
                          </p:cTn>
                        </p:par>
                      </p:childTnLst>
                    </p:cTn>
                  </p:par>
                  <p:par>
                    <p:cTn id="52" fill="hold">
                      <p:stCondLst>
                        <p:cond delay="indefinite"/>
                      </p:stCondLst>
                      <p:childTnLst>
                        <p:par>
                          <p:cTn id="53" fill="hold">
                            <p:stCondLst>
                              <p:cond delay="0"/>
                            </p:stCondLst>
                            <p:childTnLst>
                              <p:par>
                                <p:cTn id="54" presetID="28" presetClass="emph" presetSubtype="0" fill="hold" grpId="0" nodeType="clickEffect">
                                  <p:stCondLst>
                                    <p:cond delay="0"/>
                                  </p:stCondLst>
                                  <p:iterate type="lt">
                                    <p:tmPct val="10000"/>
                                  </p:iterate>
                                  <p:childTnLst>
                                    <p:animClr clrSpc="rgb" dir="cw">
                                      <p:cBhvr override="childStyle">
                                        <p:cTn id="55" dur="500" fill="hold"/>
                                        <p:tgtEl>
                                          <p:spTgt spid="26"/>
                                        </p:tgtEl>
                                        <p:attrNameLst>
                                          <p:attrName>style.color</p:attrName>
                                        </p:attrNameLst>
                                      </p:cBhvr>
                                      <p:to>
                                        <a:schemeClr val="accent2"/>
                                      </p:to>
                                    </p:animClr>
                                    <p:animClr clrSpc="rgb" dir="cw">
                                      <p:cBhvr>
                                        <p:cTn id="56" dur="500" fill="hold"/>
                                        <p:tgtEl>
                                          <p:spTgt spid="26"/>
                                        </p:tgtEl>
                                        <p:attrNameLst>
                                          <p:attrName>fillcolor</p:attrName>
                                        </p:attrNameLst>
                                      </p:cBhvr>
                                      <p:to>
                                        <a:schemeClr val="accent2"/>
                                      </p:to>
                                    </p:animClr>
                                    <p:set>
                                      <p:cBhvr>
                                        <p:cTn id="57" dur="500" fill="hold"/>
                                        <p:tgtEl>
                                          <p:spTgt spid="26"/>
                                        </p:tgtEl>
                                        <p:attrNameLst>
                                          <p:attrName>fill.type</p:attrName>
                                        </p:attrNameLst>
                                      </p:cBhvr>
                                      <p:to>
                                        <p:strVal val="solid"/>
                                      </p:to>
                                    </p:set>
                                    <p:anim to="1.5" calcmode="lin" valueType="num">
                                      <p:cBhvr override="childStyle">
                                        <p:cTn id="58" dur="500" fill="hold"/>
                                        <p:tgtEl>
                                          <p:spTgt spid="2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7"/>
                </p:tgtEl>
              </p:cMediaNode>
            </p:audio>
          </p:childTnLst>
        </p:cTn>
      </p:par>
    </p:tnLst>
    <p:bldLst>
      <p:bldP spid="18" grpId="0"/>
      <p:bldP spid="24"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5" name="Oval 4">
            <a:extLst>
              <a:ext uri="{FF2B5EF4-FFF2-40B4-BE49-F238E27FC236}">
                <a16:creationId xmlns:a16="http://schemas.microsoft.com/office/drawing/2014/main" id="{9BFB7C9E-752B-4059-9C75-7D80069C34EA}"/>
              </a:ext>
            </a:extLst>
          </p:cNvPr>
          <p:cNvSpPr/>
          <p:nvPr/>
        </p:nvSpPr>
        <p:spPr>
          <a:xfrm>
            <a:off x="514350" y="62571"/>
            <a:ext cx="4477196"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dirty="0">
                <a:solidFill>
                  <a:srgbClr val="FF0000"/>
                </a:solidFill>
              </a:rPr>
              <a:t> </a:t>
            </a:r>
            <a:r>
              <a:rPr lang="en-GB" sz="1200" dirty="0">
                <a:solidFill>
                  <a:srgbClr val="FF0000"/>
                </a:solidFill>
              </a:rPr>
              <a:t>Ở</a:t>
            </a:r>
            <a:r>
              <a:rPr lang="vi-VN" sz="1200" dirty="0">
                <a:solidFill>
                  <a:srgbClr val="FF0000"/>
                </a:solidFill>
              </a:rPr>
              <a:t> đoạn tiếp theo ,con gì mà tên gọi giống như bím tóc dc tết giống các bạn gái này,hăng say kéo đàn chu du khắp nơi là ai nhỉ</a:t>
            </a:r>
            <a:r>
              <a:rPr lang="en-GB" sz="1200" dirty="0">
                <a:solidFill>
                  <a:srgbClr val="FF0000"/>
                </a:solidFill>
              </a:rPr>
              <a:t>? S</a:t>
            </a:r>
            <a:r>
              <a:rPr lang="vi-VN" sz="1200" dirty="0">
                <a:solidFill>
                  <a:srgbClr val="FF0000"/>
                </a:solidFill>
              </a:rPr>
              <a:t>uốt đời chậm trễ là con gì</a:t>
            </a:r>
            <a:r>
              <a:rPr lang="en-GB" sz="1200" dirty="0">
                <a:solidFill>
                  <a:srgbClr val="FF0000"/>
                </a:solidFill>
              </a:rPr>
              <a:t>?</a:t>
            </a:r>
            <a:endParaRPr lang="en-US" sz="1200" dirty="0">
              <a:solidFill>
                <a:srgbClr val="FF0000"/>
              </a:solidFill>
            </a:endParaRP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pic>
        <p:nvPicPr>
          <p:cNvPr id="14" name="Picture 3">
            <a:extLst>
              <a:ext uri="{FF2B5EF4-FFF2-40B4-BE49-F238E27FC236}">
                <a16:creationId xmlns:a16="http://schemas.microsoft.com/office/drawing/2014/main" id="{C6923247-E2A8-4259-A587-F7F8C733D59D}"/>
              </a:ext>
            </a:extLst>
          </p:cNvPr>
          <p:cNvPicPr>
            <a:picLocks noChangeAspect="1"/>
          </p:cNvPicPr>
          <p:nvPr/>
        </p:nvPicPr>
        <p:blipFill>
          <a:blip r:embed="rId7"/>
          <a:srcRect/>
          <a:stretch>
            <a:fillRect/>
          </a:stretch>
        </p:blipFill>
        <p:spPr>
          <a:xfrm>
            <a:off x="2015537" y="1794381"/>
            <a:ext cx="1814480" cy="1136970"/>
          </a:xfrm>
          <a:prstGeom prst="rect">
            <a:avLst/>
          </a:prstGeom>
        </p:spPr>
      </p:pic>
      <p:pic>
        <p:nvPicPr>
          <p:cNvPr id="15" name="Picture 14">
            <a:extLst>
              <a:ext uri="{FF2B5EF4-FFF2-40B4-BE49-F238E27FC236}">
                <a16:creationId xmlns:a16="http://schemas.microsoft.com/office/drawing/2014/main" id="{E5D4C960-E07C-4621-B711-3FFE99B754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91805" y="1574642"/>
            <a:ext cx="1058276" cy="1410054"/>
          </a:xfrm>
          <a:prstGeom prst="rect">
            <a:avLst/>
          </a:prstGeom>
        </p:spPr>
      </p:pic>
      <p:pic>
        <p:nvPicPr>
          <p:cNvPr id="17" name="Picture 16">
            <a:extLst>
              <a:ext uri="{FF2B5EF4-FFF2-40B4-BE49-F238E27FC236}">
                <a16:creationId xmlns:a16="http://schemas.microsoft.com/office/drawing/2014/main" id="{D106E893-8BFA-493E-8690-63940C27C52A}"/>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8536" y="1145547"/>
            <a:ext cx="1391432" cy="1810413"/>
          </a:xfrm>
          <a:prstGeom prst="rect">
            <a:avLst/>
          </a:prstGeom>
        </p:spPr>
      </p:pic>
      <p:pic>
        <p:nvPicPr>
          <p:cNvPr id="2" name="Audio 1">
            <a:hlinkClick r:id="" action="ppaction://media"/>
            <a:extLst>
              <a:ext uri="{FF2B5EF4-FFF2-40B4-BE49-F238E27FC236}">
                <a16:creationId xmlns:a16="http://schemas.microsoft.com/office/drawing/2014/main" id="{10A10FFD-2170-4724-A8BD-7308414C591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596849984"/>
      </p:ext>
    </p:extLst>
  </p:cSld>
  <p:clrMapOvr>
    <a:masterClrMapping/>
  </p:clrMapOvr>
  <mc:AlternateContent xmlns:mc="http://schemas.openxmlformats.org/markup-compatibility/2006" xmlns:p14="http://schemas.microsoft.com/office/powerpoint/2010/main">
    <mc:Choice Requires="p14">
      <p:transition spd="slow" p14:dur="800" advTm="42152">
        <p:circle/>
      </p:transition>
    </mc:Choice>
    <mc:Fallback xmlns="">
      <p:transition spd="slow" advTm="4215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21875" r="119" b="21901"/>
          <a:stretch>
            <a:fillRect/>
          </a:stretch>
        </p:blipFill>
        <p:spPr>
          <a:xfrm>
            <a:off x="0" y="6609"/>
            <a:ext cx="5753100" cy="3238500"/>
          </a:xfrm>
          <a:prstGeom prst="rect">
            <a:avLst/>
          </a:prstGeom>
        </p:spPr>
      </p:pic>
      <p:pic>
        <p:nvPicPr>
          <p:cNvPr id="3" name="Picture 3"/>
          <p:cNvPicPr>
            <a:picLocks noChangeAspect="1"/>
          </p:cNvPicPr>
          <p:nvPr/>
        </p:nvPicPr>
        <p:blipFill>
          <a:blip r:embed="rId6"/>
          <a:srcRect/>
          <a:stretch>
            <a:fillRect/>
          </a:stretch>
        </p:blipFill>
        <p:spPr>
          <a:xfrm>
            <a:off x="2617209" y="2236560"/>
            <a:ext cx="1598987" cy="1001940"/>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4767" y="2080876"/>
            <a:ext cx="1066735" cy="579148"/>
          </a:xfrm>
          <a:prstGeom prst="rect">
            <a:avLst/>
          </a:prstGeom>
        </p:spPr>
      </p:pic>
      <p:pic>
        <p:nvPicPr>
          <p:cNvPr id="5" name="Picture 5"/>
          <p:cNvPicPr>
            <a:picLocks noChangeAspect="1"/>
          </p:cNvPicPr>
          <p:nvPr/>
        </p:nvPicPr>
        <p:blipFill>
          <a:blip r:embed="rId9"/>
          <a:srcRect/>
          <a:stretch>
            <a:fillRect/>
          </a:stretch>
        </p:blipFill>
        <p:spPr>
          <a:xfrm>
            <a:off x="742728" y="2054432"/>
            <a:ext cx="561102" cy="564843"/>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3977" y="2782421"/>
            <a:ext cx="540321" cy="472781"/>
          </a:xfrm>
          <a:prstGeom prst="rect">
            <a:avLst/>
          </a:prstGeom>
        </p:spPr>
      </p:pic>
      <p:pic>
        <p:nvPicPr>
          <p:cNvPr id="14" name="Picture 13">
            <a:extLst>
              <a:ext uri="{FF2B5EF4-FFF2-40B4-BE49-F238E27FC236}">
                <a16:creationId xmlns:a16="http://schemas.microsoft.com/office/drawing/2014/main" id="{E27F7940-85D4-4DB6-83BB-681123A6C994}"/>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0496" y="785579"/>
            <a:ext cx="1023801" cy="1332083"/>
          </a:xfrm>
          <a:prstGeom prst="rect">
            <a:avLst/>
          </a:prstGeom>
        </p:spPr>
      </p:pic>
      <p:pic>
        <p:nvPicPr>
          <p:cNvPr id="6" name="Picture 6"/>
          <p:cNvPicPr>
            <a:picLocks noChangeAspect="1"/>
          </p:cNvPicPr>
          <p:nvPr/>
        </p:nvPicPr>
        <p:blipFill>
          <a:blip r:embed="rId13"/>
          <a:srcRect/>
          <a:stretch>
            <a:fillRect/>
          </a:stretch>
        </p:blipFill>
        <p:spPr>
          <a:xfrm>
            <a:off x="998175" y="1563306"/>
            <a:ext cx="874406" cy="807144"/>
          </a:xfrm>
          <a:prstGeom prst="rect">
            <a:avLst/>
          </a:prstGeom>
        </p:spPr>
      </p:pic>
      <p:pic>
        <p:nvPicPr>
          <p:cNvPr id="20" name="Picture 19">
            <a:extLst>
              <a:ext uri="{FF2B5EF4-FFF2-40B4-BE49-F238E27FC236}">
                <a16:creationId xmlns:a16="http://schemas.microsoft.com/office/drawing/2014/main" id="{0708A917-78C4-41A4-94F8-AD493F72CCAB}"/>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476750" y="80257"/>
            <a:ext cx="1088334" cy="785579"/>
          </a:xfrm>
          <a:prstGeom prst="rect">
            <a:avLst/>
          </a:prstGeom>
        </p:spPr>
      </p:pic>
      <p:pic>
        <p:nvPicPr>
          <p:cNvPr id="21" name="Picture 7">
            <a:extLst>
              <a:ext uri="{FF2B5EF4-FFF2-40B4-BE49-F238E27FC236}">
                <a16:creationId xmlns:a16="http://schemas.microsoft.com/office/drawing/2014/main" id="{C9A57CF2-DAAC-4315-B014-985859DAF35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059103" y="1909291"/>
            <a:ext cx="521930" cy="343169"/>
          </a:xfrm>
          <a:prstGeom prst="rect">
            <a:avLst/>
          </a:prstGeom>
        </p:spPr>
      </p:pic>
      <p:pic>
        <p:nvPicPr>
          <p:cNvPr id="22" name="Picture 11">
            <a:extLst>
              <a:ext uri="{FF2B5EF4-FFF2-40B4-BE49-F238E27FC236}">
                <a16:creationId xmlns:a16="http://schemas.microsoft.com/office/drawing/2014/main" id="{2558DD86-461D-4EED-B67B-BC49B11EFB6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2647387" y="2182253"/>
            <a:ext cx="304239" cy="266970"/>
          </a:xfrm>
          <a:prstGeom prst="rect">
            <a:avLst/>
          </a:prstGeom>
        </p:spPr>
      </p:pic>
      <p:pic>
        <p:nvPicPr>
          <p:cNvPr id="23" name="Picture 22">
            <a:extLst>
              <a:ext uri="{FF2B5EF4-FFF2-40B4-BE49-F238E27FC236}">
                <a16:creationId xmlns:a16="http://schemas.microsoft.com/office/drawing/2014/main" id="{3ADD1DCB-4D9F-49E2-9490-FDA66FAEBCA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20705" y="1665423"/>
            <a:ext cx="1058276" cy="1410054"/>
          </a:xfrm>
          <a:prstGeom prst="rect">
            <a:avLst/>
          </a:prstGeom>
        </p:spPr>
      </p:pic>
      <p:sp>
        <p:nvSpPr>
          <p:cNvPr id="15" name="TextBox 14">
            <a:extLst>
              <a:ext uri="{FF2B5EF4-FFF2-40B4-BE49-F238E27FC236}">
                <a16:creationId xmlns:a16="http://schemas.microsoft.com/office/drawing/2014/main" id="{0BAFB732-99CE-4117-8C2F-0B12ECDAC059}"/>
              </a:ext>
            </a:extLst>
          </p:cNvPr>
          <p:cNvSpPr txBox="1"/>
          <p:nvPr/>
        </p:nvSpPr>
        <p:spPr>
          <a:xfrm>
            <a:off x="1629224" y="41360"/>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Gọi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kiểu</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tóc</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bện</a:t>
            </a:r>
            <a:endParaRPr lang="en-US" sz="1200" b="1" dirty="0">
              <a:solidFill>
                <a:srgbClr val="002060"/>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CBDD024C-45C3-4348-BC70-9E69D015C86B}"/>
              </a:ext>
            </a:extLst>
          </p:cNvPr>
          <p:cNvSpPr txBox="1"/>
          <p:nvPr/>
        </p:nvSpPr>
        <p:spPr>
          <a:xfrm>
            <a:off x="1645960" y="286137"/>
            <a:ext cx="2754589"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Vợ</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chồng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sam</a:t>
            </a:r>
            <a:endParaRPr lang="en-US" sz="1200" b="1" dirty="0">
              <a:solidFill>
                <a:srgbClr val="002060"/>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977DD3F2-36A5-4027-837C-3CB10F282D8B}"/>
              </a:ext>
            </a:extLst>
          </p:cNvPr>
          <p:cNvSpPr txBox="1"/>
          <p:nvPr/>
        </p:nvSpPr>
        <p:spPr>
          <a:xfrm>
            <a:off x="1645961" y="547034"/>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Rền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dĩ</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kéo</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đàn</a:t>
            </a:r>
            <a:endParaRPr lang="en-US" sz="1200" b="1" dirty="0">
              <a:solidFill>
                <a:srgbClr val="002060"/>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AAB2D662-62C4-4AC8-971F-CA70B53B70FB}"/>
              </a:ext>
            </a:extLst>
          </p:cNvPr>
          <p:cNvSpPr txBox="1"/>
          <p:nvPr/>
        </p:nvSpPr>
        <p:spPr>
          <a:xfrm>
            <a:off x="1625205" y="761350"/>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Đúng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anh</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dế</a:t>
            </a:r>
            <a:endParaRPr lang="en-US" sz="1200" b="1" dirty="0">
              <a:solidFill>
                <a:srgbClr val="002060"/>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7C6EFC05-1DF1-4342-AF28-E67884FCFAED}"/>
              </a:ext>
            </a:extLst>
          </p:cNvPr>
          <p:cNvSpPr txBox="1"/>
          <p:nvPr/>
        </p:nvSpPr>
        <p:spPr>
          <a:xfrm>
            <a:off x="1645960" y="1008902"/>
            <a:ext cx="2678389"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Suốt</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đời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chậm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trễ</a:t>
            </a:r>
            <a:endParaRPr lang="en-US" sz="1200" b="1" dirty="0">
              <a:solidFill>
                <a:srgbClr val="002060"/>
              </a:solidFill>
              <a:latin typeface="Roboto" panose="02000000000000000000" pitchFamily="2" charset="0"/>
              <a:ea typeface="Roboto" panose="02000000000000000000" pitchFamily="2" charset="0"/>
            </a:endParaRPr>
          </a:p>
        </p:txBody>
      </p:sp>
      <p:sp>
        <p:nvSpPr>
          <p:cNvPr id="25" name="TextBox 24">
            <a:extLst>
              <a:ext uri="{FF2B5EF4-FFF2-40B4-BE49-F238E27FC236}">
                <a16:creationId xmlns:a16="http://schemas.microsoft.com/office/drawing/2014/main" id="{C193FCB2-5AD9-44EB-BB06-78EBC4B73A7E}"/>
              </a:ext>
            </a:extLst>
          </p:cNvPr>
          <p:cNvSpPr txBox="1"/>
          <p:nvPr/>
        </p:nvSpPr>
        <p:spPr>
          <a:xfrm>
            <a:off x="1640843" y="1263503"/>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họ</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sên</a:t>
            </a:r>
            <a:endParaRPr lang="en-US" sz="1200" b="1" dirty="0">
              <a:solidFill>
                <a:srgbClr val="002060"/>
              </a:solidFill>
              <a:latin typeface="Roboto" panose="02000000000000000000" pitchFamily="2" charset="0"/>
              <a:ea typeface="Roboto" panose="02000000000000000000" pitchFamily="2" charset="0"/>
            </a:endParaRPr>
          </a:p>
        </p:txBody>
      </p:sp>
      <p:pic>
        <p:nvPicPr>
          <p:cNvPr id="26" name="Picture 8">
            <a:extLst>
              <a:ext uri="{FF2B5EF4-FFF2-40B4-BE49-F238E27FC236}">
                <a16:creationId xmlns:a16="http://schemas.microsoft.com/office/drawing/2014/main" id="{420C8768-DA2D-41E2-BADF-0499AA7AA50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4696903" y="2833995"/>
            <a:ext cx="575490" cy="322994"/>
          </a:xfrm>
          <a:prstGeom prst="rect">
            <a:avLst/>
          </a:prstGeom>
        </p:spPr>
      </p:pic>
      <p:pic>
        <p:nvPicPr>
          <p:cNvPr id="27" name="Picture 26">
            <a:extLst>
              <a:ext uri="{FF2B5EF4-FFF2-40B4-BE49-F238E27FC236}">
                <a16:creationId xmlns:a16="http://schemas.microsoft.com/office/drawing/2014/main" id="{A62F6C3D-E8FD-4585-8318-1CF0CE3AF3C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6717" y="25008"/>
            <a:ext cx="404926" cy="404926"/>
          </a:xfrm>
          <a:prstGeom prst="rect">
            <a:avLst/>
          </a:prstGeom>
        </p:spPr>
      </p:pic>
      <p:pic>
        <p:nvPicPr>
          <p:cNvPr id="7" name="Audio 6">
            <a:hlinkClick r:id="" action="ppaction://media"/>
            <a:extLst>
              <a:ext uri="{FF2B5EF4-FFF2-40B4-BE49-F238E27FC236}">
                <a16:creationId xmlns:a16="http://schemas.microsoft.com/office/drawing/2014/main" id="{5C72C363-4C7D-4BF4-BFFD-2331D55CA113}"/>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2240166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515">
        <p15:prstTrans prst="pageCurlDouble"/>
      </p:transition>
    </mc:Choice>
    <mc:Fallback xmlns="">
      <p:transition spd="slow" advTm="125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15"/>
                                        </p:tgtEl>
                                        <p:attrNameLst>
                                          <p:attrName>style.color</p:attrName>
                                        </p:attrNameLst>
                                      </p:cBhvr>
                                      <p:to>
                                        <a:schemeClr val="accent2"/>
                                      </p:to>
                                    </p:animClr>
                                    <p:animClr clrSpc="rgb" dir="cw">
                                      <p:cBhvr>
                                        <p:cTn id="11" dur="500" fill="hold"/>
                                        <p:tgtEl>
                                          <p:spTgt spid="15"/>
                                        </p:tgtEl>
                                        <p:attrNameLst>
                                          <p:attrName>fillcolor</p:attrName>
                                        </p:attrNameLst>
                                      </p:cBhvr>
                                      <p:to>
                                        <a:schemeClr val="accent2"/>
                                      </p:to>
                                    </p:animClr>
                                    <p:set>
                                      <p:cBhvr>
                                        <p:cTn id="12" dur="500" fill="hold"/>
                                        <p:tgtEl>
                                          <p:spTgt spid="15"/>
                                        </p:tgtEl>
                                        <p:attrNameLst>
                                          <p:attrName>fill.type</p:attrName>
                                        </p:attrNameLst>
                                      </p:cBhvr>
                                      <p:to>
                                        <p:strVal val="solid"/>
                                      </p:to>
                                    </p:set>
                                    <p:anim to="1.5" calcmode="lin" valueType="num">
                                      <p:cBhvr override="childStyle">
                                        <p:cTn id="13" dur="500" fill="hold"/>
                                        <p:tgtEl>
                                          <p:spTgt spid="15"/>
                                        </p:tgtEl>
                                        <p:attrNameLst>
                                          <p:attrName>style.fontSize</p:attrName>
                                        </p:attrNameLst>
                                      </p:cBhvr>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2000" fill="hold"/>
                                        <p:tgtEl>
                                          <p:spTgt spid="3"/>
                                        </p:tgtEl>
                                        <p:attrNameLst>
                                          <p:attrName>ppt_x</p:attrName>
                                        </p:attrNameLst>
                                      </p:cBhvr>
                                      <p:tavLst>
                                        <p:tav tm="0">
                                          <p:val>
                                            <p:strVal val="#ppt_x"/>
                                          </p:val>
                                        </p:tav>
                                        <p:tav tm="100000">
                                          <p:val>
                                            <p:strVal val="#ppt_x"/>
                                          </p:val>
                                        </p:tav>
                                      </p:tavLst>
                                    </p:anim>
                                    <p:anim calcmode="lin" valueType="num">
                                      <p:cBhvr additive="base">
                                        <p:cTn id="17"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8" presetClass="emph" presetSubtype="0" fill="hold" grpId="0" nodeType="clickEffect">
                                  <p:stCondLst>
                                    <p:cond delay="0"/>
                                  </p:stCondLst>
                                  <p:iterate type="lt">
                                    <p:tmPct val="10000"/>
                                  </p:iterate>
                                  <p:childTnLst>
                                    <p:animClr clrSpc="rgb" dir="cw">
                                      <p:cBhvr override="childStyle">
                                        <p:cTn id="21" dur="500" fill="hold"/>
                                        <p:tgtEl>
                                          <p:spTgt spid="16"/>
                                        </p:tgtEl>
                                        <p:attrNameLst>
                                          <p:attrName>style.color</p:attrName>
                                        </p:attrNameLst>
                                      </p:cBhvr>
                                      <p:to>
                                        <a:schemeClr val="accent2"/>
                                      </p:to>
                                    </p:animClr>
                                    <p:animClr clrSpc="rgb" dir="cw">
                                      <p:cBhvr>
                                        <p:cTn id="22" dur="500" fill="hold"/>
                                        <p:tgtEl>
                                          <p:spTgt spid="16"/>
                                        </p:tgtEl>
                                        <p:attrNameLst>
                                          <p:attrName>fillcolor</p:attrName>
                                        </p:attrNameLst>
                                      </p:cBhvr>
                                      <p:to>
                                        <a:schemeClr val="accent2"/>
                                      </p:to>
                                    </p:animClr>
                                    <p:set>
                                      <p:cBhvr>
                                        <p:cTn id="23" dur="500" fill="hold"/>
                                        <p:tgtEl>
                                          <p:spTgt spid="16"/>
                                        </p:tgtEl>
                                        <p:attrNameLst>
                                          <p:attrName>fill.type</p:attrName>
                                        </p:attrNameLst>
                                      </p:cBhvr>
                                      <p:to>
                                        <p:strVal val="solid"/>
                                      </p:to>
                                    </p:set>
                                    <p:anim to="1.5" calcmode="lin" valueType="num">
                                      <p:cBhvr override="childStyle">
                                        <p:cTn id="24" dur="500" fill="hold"/>
                                        <p:tgtEl>
                                          <p:spTgt spid="16"/>
                                        </p:tgtEl>
                                        <p:attrNameLst>
                                          <p:attrName>style.fontSize</p:attrName>
                                        </p:attrNameLst>
                                      </p:cBhvr>
                                    </p:anim>
                                  </p:childTnLst>
                                </p:cTn>
                              </p:par>
                            </p:childTnLst>
                          </p:cTn>
                        </p:par>
                      </p:childTnLst>
                    </p:cTn>
                  </p:par>
                  <p:par>
                    <p:cTn id="25" fill="hold">
                      <p:stCondLst>
                        <p:cond delay="indefinite"/>
                      </p:stCondLst>
                      <p:childTnLst>
                        <p:par>
                          <p:cTn id="26" fill="hold">
                            <p:stCondLst>
                              <p:cond delay="0"/>
                            </p:stCondLst>
                            <p:childTnLst>
                              <p:par>
                                <p:cTn id="27" presetID="28" presetClass="emph" presetSubtype="0" fill="hold" grpId="0" nodeType="clickEffect">
                                  <p:stCondLst>
                                    <p:cond delay="0"/>
                                  </p:stCondLst>
                                  <p:iterate type="lt">
                                    <p:tmPct val="10000"/>
                                  </p:iterate>
                                  <p:childTnLst>
                                    <p:animClr clrSpc="rgb" dir="cw">
                                      <p:cBhvr override="childStyle">
                                        <p:cTn id="28" dur="500" fill="hold"/>
                                        <p:tgtEl>
                                          <p:spTgt spid="17"/>
                                        </p:tgtEl>
                                        <p:attrNameLst>
                                          <p:attrName>style.color</p:attrName>
                                        </p:attrNameLst>
                                      </p:cBhvr>
                                      <p:to>
                                        <a:schemeClr val="accent2"/>
                                      </p:to>
                                    </p:animClr>
                                    <p:animClr clrSpc="rgb" dir="cw">
                                      <p:cBhvr>
                                        <p:cTn id="29" dur="500" fill="hold"/>
                                        <p:tgtEl>
                                          <p:spTgt spid="17"/>
                                        </p:tgtEl>
                                        <p:attrNameLst>
                                          <p:attrName>fillcolor</p:attrName>
                                        </p:attrNameLst>
                                      </p:cBhvr>
                                      <p:to>
                                        <a:schemeClr val="accent2"/>
                                      </p:to>
                                    </p:animClr>
                                    <p:set>
                                      <p:cBhvr>
                                        <p:cTn id="30" dur="500" fill="hold"/>
                                        <p:tgtEl>
                                          <p:spTgt spid="17"/>
                                        </p:tgtEl>
                                        <p:attrNameLst>
                                          <p:attrName>fill.type</p:attrName>
                                        </p:attrNameLst>
                                      </p:cBhvr>
                                      <p:to>
                                        <p:strVal val="solid"/>
                                      </p:to>
                                    </p:set>
                                    <p:anim to="1.5" calcmode="lin" valueType="num">
                                      <p:cBhvr override="childStyle">
                                        <p:cTn id="31" dur="500" fill="hold"/>
                                        <p:tgtEl>
                                          <p:spTgt spid="17"/>
                                        </p:tgtEl>
                                        <p:attrNameLst>
                                          <p:attrName>style.fontSize</p:attrName>
                                        </p:attrNameLst>
                                      </p:cBhvr>
                                    </p:anim>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8" presetClass="emph" presetSubtype="0" fill="hold" grpId="0" nodeType="clickEffect">
                                  <p:stCondLst>
                                    <p:cond delay="0"/>
                                  </p:stCondLst>
                                  <p:iterate type="lt">
                                    <p:tmPct val="10000"/>
                                  </p:iterate>
                                  <p:childTnLst>
                                    <p:animClr clrSpc="rgb" dir="cw">
                                      <p:cBhvr override="childStyle">
                                        <p:cTn id="38" dur="500" fill="hold"/>
                                        <p:tgtEl>
                                          <p:spTgt spid="18"/>
                                        </p:tgtEl>
                                        <p:attrNameLst>
                                          <p:attrName>style.color</p:attrName>
                                        </p:attrNameLst>
                                      </p:cBhvr>
                                      <p:to>
                                        <a:schemeClr val="accent2"/>
                                      </p:to>
                                    </p:animClr>
                                    <p:animClr clrSpc="rgb" dir="cw">
                                      <p:cBhvr>
                                        <p:cTn id="39" dur="500" fill="hold"/>
                                        <p:tgtEl>
                                          <p:spTgt spid="18"/>
                                        </p:tgtEl>
                                        <p:attrNameLst>
                                          <p:attrName>fillcolor</p:attrName>
                                        </p:attrNameLst>
                                      </p:cBhvr>
                                      <p:to>
                                        <a:schemeClr val="accent2"/>
                                      </p:to>
                                    </p:animClr>
                                    <p:set>
                                      <p:cBhvr>
                                        <p:cTn id="40" dur="500" fill="hold"/>
                                        <p:tgtEl>
                                          <p:spTgt spid="18"/>
                                        </p:tgtEl>
                                        <p:attrNameLst>
                                          <p:attrName>fill.type</p:attrName>
                                        </p:attrNameLst>
                                      </p:cBhvr>
                                      <p:to>
                                        <p:strVal val="solid"/>
                                      </p:to>
                                    </p:set>
                                    <p:anim to="1.5" calcmode="lin" valueType="num">
                                      <p:cBhvr override="childStyle">
                                        <p:cTn id="41" dur="500" fill="hold"/>
                                        <p:tgtEl>
                                          <p:spTgt spid="18"/>
                                        </p:tgtEl>
                                        <p:attrNameLst>
                                          <p:attrName>style.fontSize</p:attrName>
                                        </p:attrNameLst>
                                      </p:cBhvr>
                                    </p:anim>
                                  </p:childTnLst>
                                </p:cTn>
                              </p:par>
                            </p:childTnLst>
                          </p:cTn>
                        </p:par>
                      </p:childTnLst>
                    </p:cTn>
                  </p:par>
                  <p:par>
                    <p:cTn id="42" fill="hold">
                      <p:stCondLst>
                        <p:cond delay="indefinite"/>
                      </p:stCondLst>
                      <p:childTnLst>
                        <p:par>
                          <p:cTn id="43" fill="hold">
                            <p:stCondLst>
                              <p:cond delay="0"/>
                            </p:stCondLst>
                            <p:childTnLst>
                              <p:par>
                                <p:cTn id="44" presetID="28" presetClass="emph" presetSubtype="0" fill="hold" grpId="0" nodeType="clickEffect">
                                  <p:stCondLst>
                                    <p:cond delay="0"/>
                                  </p:stCondLst>
                                  <p:iterate type="lt">
                                    <p:tmPct val="10000"/>
                                  </p:iterate>
                                  <p:childTnLst>
                                    <p:animClr clrSpc="rgb" dir="cw">
                                      <p:cBhvr override="childStyle">
                                        <p:cTn id="45" dur="500" fill="hold"/>
                                        <p:tgtEl>
                                          <p:spTgt spid="19"/>
                                        </p:tgtEl>
                                        <p:attrNameLst>
                                          <p:attrName>style.color</p:attrName>
                                        </p:attrNameLst>
                                      </p:cBhvr>
                                      <p:to>
                                        <a:schemeClr val="accent2"/>
                                      </p:to>
                                    </p:animClr>
                                    <p:animClr clrSpc="rgb" dir="cw">
                                      <p:cBhvr>
                                        <p:cTn id="46" dur="500" fill="hold"/>
                                        <p:tgtEl>
                                          <p:spTgt spid="19"/>
                                        </p:tgtEl>
                                        <p:attrNameLst>
                                          <p:attrName>fillcolor</p:attrName>
                                        </p:attrNameLst>
                                      </p:cBhvr>
                                      <p:to>
                                        <a:schemeClr val="accent2"/>
                                      </p:to>
                                    </p:animClr>
                                    <p:set>
                                      <p:cBhvr>
                                        <p:cTn id="47" dur="500" fill="hold"/>
                                        <p:tgtEl>
                                          <p:spTgt spid="19"/>
                                        </p:tgtEl>
                                        <p:attrNameLst>
                                          <p:attrName>fill.type</p:attrName>
                                        </p:attrNameLst>
                                      </p:cBhvr>
                                      <p:to>
                                        <p:strVal val="solid"/>
                                      </p:to>
                                    </p:set>
                                    <p:anim to="1.5" calcmode="lin" valueType="num">
                                      <p:cBhvr override="childStyle">
                                        <p:cTn id="48" dur="500" fill="hold"/>
                                        <p:tgtEl>
                                          <p:spTgt spid="19"/>
                                        </p:tgtEl>
                                        <p:attrNameLst>
                                          <p:attrName>style.fontSize</p:attrName>
                                        </p:attrNameLst>
                                      </p:cBhvr>
                                    </p:anim>
                                  </p:childTnLst>
                                </p:cTn>
                              </p:par>
                              <p:par>
                                <p:cTn id="49" presetID="2" presetClass="entr" presetSubtype="2"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2300" fill="hold"/>
                                        <p:tgtEl>
                                          <p:spTgt spid="23"/>
                                        </p:tgtEl>
                                        <p:attrNameLst>
                                          <p:attrName>ppt_x</p:attrName>
                                        </p:attrNameLst>
                                      </p:cBhvr>
                                      <p:tavLst>
                                        <p:tav tm="0">
                                          <p:val>
                                            <p:strVal val="1+#ppt_w/2"/>
                                          </p:val>
                                        </p:tav>
                                        <p:tav tm="100000">
                                          <p:val>
                                            <p:strVal val="#ppt_x"/>
                                          </p:val>
                                        </p:tav>
                                      </p:tavLst>
                                    </p:anim>
                                    <p:anim calcmode="lin" valueType="num">
                                      <p:cBhvr additive="base">
                                        <p:cTn id="52" dur="23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2500" fill="hold"/>
                                        <p:tgtEl>
                                          <p:spTgt spid="21"/>
                                        </p:tgtEl>
                                        <p:attrNameLst>
                                          <p:attrName>ppt_x</p:attrName>
                                        </p:attrNameLst>
                                      </p:cBhvr>
                                      <p:tavLst>
                                        <p:tav tm="0">
                                          <p:val>
                                            <p:strVal val="0-#ppt_w/2"/>
                                          </p:val>
                                        </p:tav>
                                        <p:tav tm="100000">
                                          <p:val>
                                            <p:strVal val="#ppt_x"/>
                                          </p:val>
                                        </p:tav>
                                      </p:tavLst>
                                    </p:anim>
                                    <p:anim calcmode="lin" valueType="num">
                                      <p:cBhvr additive="base">
                                        <p:cTn id="56" dur="2500" fill="hold"/>
                                        <p:tgtEl>
                                          <p:spTgt spid="21"/>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1500" fill="hold"/>
                                        <p:tgtEl>
                                          <p:spTgt spid="22"/>
                                        </p:tgtEl>
                                        <p:attrNameLst>
                                          <p:attrName>ppt_x</p:attrName>
                                        </p:attrNameLst>
                                      </p:cBhvr>
                                      <p:tavLst>
                                        <p:tav tm="0">
                                          <p:val>
                                            <p:strVal val="0-#ppt_w/2"/>
                                          </p:val>
                                        </p:tav>
                                        <p:tav tm="100000">
                                          <p:val>
                                            <p:strVal val="#ppt_x"/>
                                          </p:val>
                                        </p:tav>
                                      </p:tavLst>
                                    </p:anim>
                                    <p:anim calcmode="lin" valueType="num">
                                      <p:cBhvr additive="base">
                                        <p:cTn id="60" dur="1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8" presetClass="emph" presetSubtype="0" fill="hold" grpId="0" nodeType="clickEffect">
                                  <p:stCondLst>
                                    <p:cond delay="0"/>
                                  </p:stCondLst>
                                  <p:iterate type="lt">
                                    <p:tmPct val="10000"/>
                                  </p:iterate>
                                  <p:childTnLst>
                                    <p:animClr clrSpc="rgb" dir="cw">
                                      <p:cBhvr override="childStyle">
                                        <p:cTn id="64" dur="500" fill="hold"/>
                                        <p:tgtEl>
                                          <p:spTgt spid="25"/>
                                        </p:tgtEl>
                                        <p:attrNameLst>
                                          <p:attrName>style.color</p:attrName>
                                        </p:attrNameLst>
                                      </p:cBhvr>
                                      <p:to>
                                        <a:schemeClr val="accent2"/>
                                      </p:to>
                                    </p:animClr>
                                    <p:animClr clrSpc="rgb" dir="cw">
                                      <p:cBhvr>
                                        <p:cTn id="65" dur="500" fill="hold"/>
                                        <p:tgtEl>
                                          <p:spTgt spid="25"/>
                                        </p:tgtEl>
                                        <p:attrNameLst>
                                          <p:attrName>fillcolor</p:attrName>
                                        </p:attrNameLst>
                                      </p:cBhvr>
                                      <p:to>
                                        <a:schemeClr val="accent2"/>
                                      </p:to>
                                    </p:animClr>
                                    <p:set>
                                      <p:cBhvr>
                                        <p:cTn id="66" dur="500" fill="hold"/>
                                        <p:tgtEl>
                                          <p:spTgt spid="25"/>
                                        </p:tgtEl>
                                        <p:attrNameLst>
                                          <p:attrName>fill.type</p:attrName>
                                        </p:attrNameLst>
                                      </p:cBhvr>
                                      <p:to>
                                        <p:strVal val="solid"/>
                                      </p:to>
                                    </p:set>
                                    <p:anim to="1.5" calcmode="lin" valueType="num">
                                      <p:cBhvr override="childStyle">
                                        <p:cTn id="67" dur="500" fill="hold"/>
                                        <p:tgtEl>
                                          <p:spTgt spid="25"/>
                                        </p:tgtEl>
                                        <p:attrNameLst>
                                          <p:attrName>style.fontSize</p:attrName>
                                        </p:attrNameLst>
                                      </p:cBhvr>
                                    </p:anim>
                                  </p:childTnLst>
                                </p:cTn>
                              </p:par>
                              <p:par>
                                <p:cTn id="68" presetID="2" presetClass="entr" presetSubtype="8"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2000" fill="hold"/>
                                        <p:tgtEl>
                                          <p:spTgt spid="26"/>
                                        </p:tgtEl>
                                        <p:attrNameLst>
                                          <p:attrName>ppt_x</p:attrName>
                                        </p:attrNameLst>
                                      </p:cBhvr>
                                      <p:tavLst>
                                        <p:tav tm="0">
                                          <p:val>
                                            <p:strVal val="0-#ppt_w/2"/>
                                          </p:val>
                                        </p:tav>
                                        <p:tav tm="100000">
                                          <p:val>
                                            <p:strVal val="#ppt_x"/>
                                          </p:val>
                                        </p:tav>
                                      </p:tavLst>
                                    </p:anim>
                                    <p:anim calcmode="lin" valueType="num">
                                      <p:cBhvr additive="base">
                                        <p:cTn id="71" dur="2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7"/>
                </p:tgtEl>
              </p:cMediaNode>
            </p:audio>
          </p:childTnLst>
        </p:cTn>
      </p:par>
    </p:tnLst>
    <p:bldLst>
      <p:bldP spid="15" grpId="0"/>
      <p:bldP spid="16" grpId="0"/>
      <p:bldP spid="17" grpId="0"/>
      <p:bldP spid="18" grpId="0"/>
      <p:bldP spid="19"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grpSp>
        <p:nvGrpSpPr>
          <p:cNvPr id="3" name="Group 2">
            <a:extLst>
              <a:ext uri="{FF2B5EF4-FFF2-40B4-BE49-F238E27FC236}">
                <a16:creationId xmlns:a16="http://schemas.microsoft.com/office/drawing/2014/main" id="{F512418F-2656-43B0-84BE-4D976B6AB65D}"/>
              </a:ext>
            </a:extLst>
          </p:cNvPr>
          <p:cNvGrpSpPr/>
          <p:nvPr/>
        </p:nvGrpSpPr>
        <p:grpSpPr>
          <a:xfrm>
            <a:off x="209550" y="-21364"/>
            <a:ext cx="4477196" cy="914400"/>
            <a:chOff x="209550" y="-21364"/>
            <a:chExt cx="4477196" cy="914400"/>
          </a:xfrm>
        </p:grpSpPr>
        <p:sp>
          <p:nvSpPr>
            <p:cNvPr id="5" name="Oval 4">
              <a:extLst>
                <a:ext uri="{FF2B5EF4-FFF2-40B4-BE49-F238E27FC236}">
                  <a16:creationId xmlns:a16="http://schemas.microsoft.com/office/drawing/2014/main" id="{9BFB7C9E-752B-4059-9C75-7D80069C34EA}"/>
                </a:ext>
              </a:extLst>
            </p:cNvPr>
            <p:cNvSpPr/>
            <p:nvPr/>
          </p:nvSpPr>
          <p:spPr>
            <a:xfrm>
              <a:off x="209550" y="-21364"/>
              <a:ext cx="4477196"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FF0000"/>
                </a:solidFill>
              </a:endParaRPr>
            </a:p>
          </p:txBody>
        </p:sp>
        <p:sp>
          <p:nvSpPr>
            <p:cNvPr id="14" name="TextBox 13">
              <a:extLst>
                <a:ext uri="{FF2B5EF4-FFF2-40B4-BE49-F238E27FC236}">
                  <a16:creationId xmlns:a16="http://schemas.microsoft.com/office/drawing/2014/main" id="{735DBEC9-8E41-482A-9DFC-C82B0731AD14}"/>
                </a:ext>
              </a:extLst>
            </p:cNvPr>
            <p:cNvSpPr txBox="1"/>
            <p:nvPr/>
          </p:nvSpPr>
          <p:spPr>
            <a:xfrm>
              <a:off x="446947" y="247650"/>
              <a:ext cx="4133403" cy="369332"/>
            </a:xfrm>
            <a:prstGeom prst="rect">
              <a:avLst/>
            </a:prstGeom>
            <a:noFill/>
          </p:spPr>
          <p:txBody>
            <a:bodyPr wrap="square">
              <a:spAutoFit/>
            </a:bodyPr>
            <a:lstStyle/>
            <a:p>
              <a:r>
                <a:rPr lang="en-US" dirty="0">
                  <a:solidFill>
                    <a:srgbClr val="FF0000"/>
                  </a:solidFill>
                </a:rPr>
                <a:t>Con </a:t>
              </a:r>
              <a:r>
                <a:rPr lang="en-US" dirty="0" err="1">
                  <a:solidFill>
                    <a:srgbClr val="FF0000"/>
                  </a:solidFill>
                </a:rPr>
                <a:t>gì</a:t>
              </a:r>
              <a:r>
                <a:rPr lang="en-US" dirty="0">
                  <a:solidFill>
                    <a:srgbClr val="FF0000"/>
                  </a:solidFill>
                </a:rPr>
                <a:t> </a:t>
              </a:r>
              <a:r>
                <a:rPr lang="en-US" dirty="0" err="1">
                  <a:solidFill>
                    <a:srgbClr val="FF0000"/>
                  </a:solidFill>
                </a:rPr>
                <a:t>đêm</a:t>
              </a:r>
              <a:r>
                <a:rPr lang="en-US" dirty="0">
                  <a:solidFill>
                    <a:srgbClr val="FF0000"/>
                  </a:solidFill>
                </a:rPr>
                <a:t> </a:t>
              </a:r>
              <a:r>
                <a:rPr lang="en-US" dirty="0" err="1">
                  <a:solidFill>
                    <a:srgbClr val="FF0000"/>
                  </a:solidFill>
                </a:rPr>
                <a:t>đến</a:t>
              </a:r>
              <a:r>
                <a:rPr lang="en-US" dirty="0">
                  <a:solidFill>
                    <a:srgbClr val="FF0000"/>
                  </a:solidFill>
                </a:rPr>
                <a:t> </a:t>
              </a:r>
              <a:r>
                <a:rPr lang="en-US" dirty="0" err="1">
                  <a:solidFill>
                    <a:srgbClr val="FF0000"/>
                  </a:solidFill>
                </a:rPr>
                <a:t>phát</a:t>
              </a:r>
              <a:r>
                <a:rPr lang="en-US" dirty="0">
                  <a:solidFill>
                    <a:srgbClr val="FF0000"/>
                  </a:solidFill>
                </a:rPr>
                <a:t> </a:t>
              </a:r>
              <a:r>
                <a:rPr lang="en-US" dirty="0" err="1">
                  <a:solidFill>
                    <a:srgbClr val="FF0000"/>
                  </a:solidFill>
                </a:rPr>
                <a:t>sáng</a:t>
              </a:r>
              <a:r>
                <a:rPr lang="en-US" dirty="0">
                  <a:solidFill>
                    <a:srgbClr val="FF0000"/>
                  </a:solidFill>
                </a:rPr>
                <a:t> </a:t>
              </a:r>
              <a:r>
                <a:rPr lang="en-US" dirty="0" err="1">
                  <a:solidFill>
                    <a:srgbClr val="FF0000"/>
                  </a:solidFill>
                </a:rPr>
                <a:t>mà</a:t>
              </a:r>
              <a:r>
                <a:rPr lang="en-US" dirty="0">
                  <a:solidFill>
                    <a:srgbClr val="FF0000"/>
                  </a:solidFill>
                </a:rPr>
                <a:t> ko </a:t>
              </a:r>
              <a:r>
                <a:rPr lang="en-US" dirty="0" err="1">
                  <a:solidFill>
                    <a:srgbClr val="FF0000"/>
                  </a:solidFill>
                </a:rPr>
                <a:t>cần</a:t>
              </a:r>
              <a:r>
                <a:rPr lang="en-US" dirty="0">
                  <a:solidFill>
                    <a:srgbClr val="FF0000"/>
                  </a:solidFill>
                </a:rPr>
                <a:t> </a:t>
              </a:r>
              <a:r>
                <a:rPr lang="en-US" dirty="0" err="1">
                  <a:solidFill>
                    <a:srgbClr val="FF0000"/>
                  </a:solidFill>
                </a:rPr>
                <a:t>đèn</a:t>
              </a:r>
              <a:r>
                <a:rPr lang="en-US" dirty="0">
                  <a:solidFill>
                    <a:srgbClr val="FF0000"/>
                  </a:solidFill>
                </a:rPr>
                <a:t>?</a:t>
              </a:r>
            </a:p>
          </p:txBody>
        </p:sp>
      </p:grpSp>
      <p:pic>
        <p:nvPicPr>
          <p:cNvPr id="15" name="Picture 14">
            <a:extLst>
              <a:ext uri="{FF2B5EF4-FFF2-40B4-BE49-F238E27FC236}">
                <a16:creationId xmlns:a16="http://schemas.microsoft.com/office/drawing/2014/main" id="{E6355F94-686C-46D1-B2E5-4FD200A5C8CC}"/>
              </a:ext>
            </a:extLst>
          </p:cNvPr>
          <p:cNvPicPr>
            <a:picLocks noChangeAspect="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223231" y="920210"/>
            <a:ext cx="857250" cy="857250"/>
          </a:xfrm>
          <a:prstGeom prst="rect">
            <a:avLst/>
          </a:prstGeom>
        </p:spPr>
      </p:pic>
      <p:pic>
        <p:nvPicPr>
          <p:cNvPr id="17" name="Picture 16">
            <a:extLst>
              <a:ext uri="{FF2B5EF4-FFF2-40B4-BE49-F238E27FC236}">
                <a16:creationId xmlns:a16="http://schemas.microsoft.com/office/drawing/2014/main" id="{7B421484-7183-4A0B-98B0-0C7BD4DB4E4A}"/>
              </a:ext>
            </a:extLst>
          </p:cNvPr>
          <p:cNvPicPr>
            <a:picLocks noChangeAspect="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033910" y="1499935"/>
            <a:ext cx="857250" cy="857250"/>
          </a:xfrm>
          <a:prstGeom prst="rect">
            <a:avLst/>
          </a:prstGeom>
        </p:spPr>
      </p:pic>
      <p:pic>
        <p:nvPicPr>
          <p:cNvPr id="18" name="Picture 17">
            <a:extLst>
              <a:ext uri="{FF2B5EF4-FFF2-40B4-BE49-F238E27FC236}">
                <a16:creationId xmlns:a16="http://schemas.microsoft.com/office/drawing/2014/main" id="{13B15FD4-CFAC-457C-B5DC-591A049DC0A4}"/>
              </a:ext>
            </a:extLst>
          </p:cNvPr>
          <p:cNvPicPr>
            <a:picLocks noChangeAspect="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359441" y="1310108"/>
            <a:ext cx="857250" cy="857250"/>
          </a:xfrm>
          <a:prstGeom prst="rect">
            <a:avLst/>
          </a:prstGeom>
        </p:spPr>
      </p:pic>
      <p:pic>
        <p:nvPicPr>
          <p:cNvPr id="19" name="Picture 18">
            <a:extLst>
              <a:ext uri="{FF2B5EF4-FFF2-40B4-BE49-F238E27FC236}">
                <a16:creationId xmlns:a16="http://schemas.microsoft.com/office/drawing/2014/main" id="{0E1E3C57-D160-4B10-A062-F87DAA1B9E8D}"/>
              </a:ext>
            </a:extLst>
          </p:cNvPr>
          <p:cNvPicPr>
            <a:picLocks noChangeAspect="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095750" y="990669"/>
            <a:ext cx="857250" cy="857250"/>
          </a:xfrm>
          <a:prstGeom prst="rect">
            <a:avLst/>
          </a:prstGeom>
        </p:spPr>
      </p:pic>
      <p:pic>
        <p:nvPicPr>
          <p:cNvPr id="20" name="Picture 19">
            <a:extLst>
              <a:ext uri="{FF2B5EF4-FFF2-40B4-BE49-F238E27FC236}">
                <a16:creationId xmlns:a16="http://schemas.microsoft.com/office/drawing/2014/main" id="{36A6C2EC-2F25-4B19-8B48-1EF3E0779B86}"/>
              </a:ext>
            </a:extLst>
          </p:cNvPr>
          <p:cNvPicPr>
            <a:picLocks noChangeAspect="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236337" y="1820162"/>
            <a:ext cx="857250" cy="857250"/>
          </a:xfrm>
          <a:prstGeom prst="rect">
            <a:avLst/>
          </a:prstGeom>
        </p:spPr>
      </p:pic>
      <p:pic>
        <p:nvPicPr>
          <p:cNvPr id="6" name="Audio 5">
            <a:hlinkClick r:id="" action="ppaction://media"/>
            <a:extLst>
              <a:ext uri="{FF2B5EF4-FFF2-40B4-BE49-F238E27FC236}">
                <a16:creationId xmlns:a16="http://schemas.microsoft.com/office/drawing/2014/main" id="{BB349DB1-B072-4182-A55D-979A9C70E3F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017465840"/>
      </p:ext>
    </p:extLst>
  </p:cSld>
  <p:clrMapOvr>
    <a:masterClrMapping/>
  </p:clrMapOvr>
  <mc:AlternateContent xmlns:mc="http://schemas.openxmlformats.org/markup-compatibility/2006" xmlns:p14="http://schemas.microsoft.com/office/powerpoint/2010/main">
    <mc:Choice Requires="p14">
      <p:transition spd="slow" p14:dur="800" advTm="21511">
        <p:circle/>
      </p:transition>
    </mc:Choice>
    <mc:Fallback xmlns="">
      <p:transition spd="slow" advTm="21511">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3608" r="119" b="3651"/>
          <a:stretch>
            <a:fillRect/>
          </a:stretch>
        </p:blipFill>
        <p:spPr>
          <a:xfrm>
            <a:off x="0" y="0"/>
            <a:ext cx="5753100" cy="32385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718" y="-53173"/>
            <a:ext cx="1681959" cy="214604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4183" y="587097"/>
            <a:ext cx="2020181" cy="1861092"/>
          </a:xfrm>
          <a:prstGeom prst="rect">
            <a:avLst/>
          </a:prstGeom>
        </p:spPr>
      </p:pic>
      <p:pic>
        <p:nvPicPr>
          <p:cNvPr id="5"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8464" y="537328"/>
            <a:ext cx="393856" cy="482518"/>
          </a:xfrm>
          <a:prstGeom prst="rect">
            <a:avLst/>
          </a:prstGeom>
        </p:spPr>
      </p:pic>
      <p:pic>
        <p:nvPicPr>
          <p:cNvPr id="9" name="Picture 9"/>
          <p:cNvPicPr>
            <a:picLocks noChangeAspect="1"/>
          </p:cNvPicPr>
          <p:nvPr/>
        </p:nvPicPr>
        <p:blipFill>
          <a:blip r:embed="rId12"/>
          <a:srcRect/>
          <a:stretch>
            <a:fillRect/>
          </a:stretch>
        </p:blipFill>
        <p:spPr>
          <a:xfrm>
            <a:off x="1894204" y="440114"/>
            <a:ext cx="374196" cy="265876"/>
          </a:xfrm>
          <a:prstGeom prst="rect">
            <a:avLst/>
          </a:prstGeom>
        </p:spPr>
      </p:pic>
      <p:pic>
        <p:nvPicPr>
          <p:cNvPr id="10" name="Picture 10"/>
          <p:cNvPicPr>
            <a:picLocks noChangeAspect="1"/>
          </p:cNvPicPr>
          <p:nvPr/>
        </p:nvPicPr>
        <p:blipFill>
          <a:blip r:embed="rId13"/>
          <a:srcRect/>
          <a:stretch>
            <a:fillRect/>
          </a:stretch>
        </p:blipFill>
        <p:spPr>
          <a:xfrm>
            <a:off x="977878" y="1880514"/>
            <a:ext cx="487441" cy="606405"/>
          </a:xfrm>
          <a:prstGeom prst="rect">
            <a:avLst/>
          </a:prstGeom>
        </p:spPr>
      </p:pic>
      <p:pic>
        <p:nvPicPr>
          <p:cNvPr id="11" name="Picture 11"/>
          <p:cNvPicPr>
            <a:picLocks noChangeAspect="1"/>
          </p:cNvPicPr>
          <p:nvPr/>
        </p:nvPicPr>
        <p:blipFill>
          <a:blip r:embed="rId14"/>
          <a:srcRect/>
          <a:stretch>
            <a:fillRect/>
          </a:stretch>
        </p:blipFill>
        <p:spPr>
          <a:xfrm>
            <a:off x="1172328" y="1586458"/>
            <a:ext cx="1203754" cy="105121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84750" y="1822391"/>
            <a:ext cx="148516" cy="16772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47801" y="1906255"/>
            <a:ext cx="162440" cy="146399"/>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621037" y="1968371"/>
            <a:ext cx="140732" cy="147460"/>
          </a:xfrm>
          <a:prstGeom prst="rect">
            <a:avLst/>
          </a:prstGeom>
        </p:spPr>
      </p:pic>
      <p:pic>
        <p:nvPicPr>
          <p:cNvPr id="17" name="Picture 16">
            <a:extLst>
              <a:ext uri="{FF2B5EF4-FFF2-40B4-BE49-F238E27FC236}">
                <a16:creationId xmlns:a16="http://schemas.microsoft.com/office/drawing/2014/main" id="{42C1FBED-0142-456C-A43C-343E3F9C541B}"/>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524037" y="618068"/>
            <a:ext cx="857250" cy="857250"/>
          </a:xfrm>
          <a:prstGeom prst="rect">
            <a:avLst/>
          </a:prstGeom>
        </p:spPr>
      </p:pic>
      <p:pic>
        <p:nvPicPr>
          <p:cNvPr id="18" name="Picture 17">
            <a:extLst>
              <a:ext uri="{FF2B5EF4-FFF2-40B4-BE49-F238E27FC236}">
                <a16:creationId xmlns:a16="http://schemas.microsoft.com/office/drawing/2014/main" id="{2BB6CF3C-CBE7-4FD7-BDED-9467C0C42ACE}"/>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406556" y="382489"/>
            <a:ext cx="857250" cy="857250"/>
          </a:xfrm>
          <a:prstGeom prst="rect">
            <a:avLst/>
          </a:prstGeom>
        </p:spPr>
      </p:pic>
      <p:pic>
        <p:nvPicPr>
          <p:cNvPr id="19" name="Picture 18">
            <a:extLst>
              <a:ext uri="{FF2B5EF4-FFF2-40B4-BE49-F238E27FC236}">
                <a16:creationId xmlns:a16="http://schemas.microsoft.com/office/drawing/2014/main" id="{0D59A1BF-5D4F-479C-88D3-484BC2D05DFC}"/>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580770" y="622902"/>
            <a:ext cx="429380" cy="429380"/>
          </a:xfrm>
          <a:prstGeom prst="rect">
            <a:avLst/>
          </a:prstGeom>
        </p:spPr>
      </p:pic>
      <p:pic>
        <p:nvPicPr>
          <p:cNvPr id="20" name="Picture 19">
            <a:extLst>
              <a:ext uri="{FF2B5EF4-FFF2-40B4-BE49-F238E27FC236}">
                <a16:creationId xmlns:a16="http://schemas.microsoft.com/office/drawing/2014/main" id="{368D5B9D-DB95-4BA7-B313-43ADC6C6724A}"/>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107415" y="2115831"/>
            <a:ext cx="442162" cy="442162"/>
          </a:xfrm>
          <a:prstGeom prst="rect">
            <a:avLst/>
          </a:prstGeom>
        </p:spPr>
      </p:pic>
      <p:pic>
        <p:nvPicPr>
          <p:cNvPr id="21" name="Picture 20">
            <a:extLst>
              <a:ext uri="{FF2B5EF4-FFF2-40B4-BE49-F238E27FC236}">
                <a16:creationId xmlns:a16="http://schemas.microsoft.com/office/drawing/2014/main" id="{3D2E9F9C-9EB5-4414-B8C4-678AEAFC9405}"/>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714750" y="2253892"/>
            <a:ext cx="429380" cy="429380"/>
          </a:xfrm>
          <a:prstGeom prst="rect">
            <a:avLst/>
          </a:prstGeom>
        </p:spPr>
      </p:pic>
      <p:pic>
        <p:nvPicPr>
          <p:cNvPr id="22" name="Picture 21">
            <a:extLst>
              <a:ext uri="{FF2B5EF4-FFF2-40B4-BE49-F238E27FC236}">
                <a16:creationId xmlns:a16="http://schemas.microsoft.com/office/drawing/2014/main" id="{C1B18111-FFAA-4759-85EF-1F76ED26E7D9}"/>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790950" y="117033"/>
            <a:ext cx="429380" cy="429380"/>
          </a:xfrm>
          <a:prstGeom prst="rect">
            <a:avLst/>
          </a:prstGeom>
        </p:spPr>
      </p:pic>
      <p:sp>
        <p:nvSpPr>
          <p:cNvPr id="23" name="TextBox 22">
            <a:extLst>
              <a:ext uri="{FF2B5EF4-FFF2-40B4-BE49-F238E27FC236}">
                <a16:creationId xmlns:a16="http://schemas.microsoft.com/office/drawing/2014/main" id="{18F215FB-EA54-4C42-B687-2A5B62F776EF}"/>
              </a:ext>
            </a:extLst>
          </p:cNvPr>
          <p:cNvSpPr txBox="1"/>
          <p:nvPr/>
        </p:nvSpPr>
        <p:spPr>
          <a:xfrm>
            <a:off x="2431370" y="1861410"/>
            <a:ext cx="2502580" cy="276999"/>
          </a:xfrm>
          <a:prstGeom prst="rect">
            <a:avLst/>
          </a:prstGeom>
          <a:noFill/>
        </p:spPr>
        <p:txBody>
          <a:bodyPr wrap="square" rtlCol="0">
            <a:spAutoFit/>
          </a:bodyPr>
          <a:lstStyle/>
          <a:p>
            <a:r>
              <a:rPr lang="en-GB" sz="1200" b="1" dirty="0" err="1">
                <a:solidFill>
                  <a:srgbClr val="FFFF00"/>
                </a:solidFill>
                <a:latin typeface="Roboto" panose="02000000000000000000" pitchFamily="2" charset="0"/>
                <a:ea typeface="Roboto" panose="02000000000000000000" pitchFamily="2" charset="0"/>
              </a:rPr>
              <a:t>Đêm</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thắp</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đèn</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lên</a:t>
            </a:r>
            <a:endParaRPr lang="en-US" sz="1200" b="1" dirty="0">
              <a:solidFill>
                <a:srgbClr val="FFFF0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FF585E5C-0E2A-47D8-8028-6E111CB5185F}"/>
              </a:ext>
            </a:extLst>
          </p:cNvPr>
          <p:cNvSpPr txBox="1"/>
          <p:nvPr/>
        </p:nvSpPr>
        <p:spPr>
          <a:xfrm>
            <a:off x="2474026" y="2164996"/>
            <a:ext cx="1975970" cy="276999"/>
          </a:xfrm>
          <a:prstGeom prst="rect">
            <a:avLst/>
          </a:prstGeom>
          <a:noFill/>
        </p:spPr>
        <p:txBody>
          <a:bodyPr wrap="square" rtlCol="0">
            <a:spAutoFit/>
          </a:bodyPr>
          <a:lstStyle/>
          <a:p>
            <a:r>
              <a:rPr lang="en-GB" sz="1200" b="1" dirty="0" err="1">
                <a:solidFill>
                  <a:srgbClr val="FFFF00"/>
                </a:solidFill>
                <a:latin typeface="Roboto" panose="02000000000000000000" pitchFamily="2" charset="0"/>
                <a:ea typeface="Roboto" panose="02000000000000000000" pitchFamily="2" charset="0"/>
              </a:rPr>
              <a:t>Là</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cô</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đom</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đóm</a:t>
            </a:r>
            <a:endParaRPr lang="en-US" sz="1200" b="1" dirty="0">
              <a:solidFill>
                <a:srgbClr val="FFFF00"/>
              </a:solidFill>
              <a:latin typeface="Roboto" panose="02000000000000000000" pitchFamily="2" charset="0"/>
              <a:ea typeface="Roboto" panose="02000000000000000000" pitchFamily="2" charset="0"/>
            </a:endParaRPr>
          </a:p>
        </p:txBody>
      </p:sp>
      <p:pic>
        <p:nvPicPr>
          <p:cNvPr id="7" name="Picture 6">
            <a:extLst>
              <a:ext uri="{FF2B5EF4-FFF2-40B4-BE49-F238E27FC236}">
                <a16:creationId xmlns:a16="http://schemas.microsoft.com/office/drawing/2014/main" id="{CBC7527D-77C2-4EAE-9910-35ADAE40C62A}"/>
              </a:ext>
            </a:extLst>
          </p:cNvPr>
          <p:cNvPicPr>
            <a:picLocks noChangeAspect="1"/>
          </p:cNvPicPr>
          <p:nvPr/>
        </p:nvPicPr>
        <p:blipFill>
          <a:blip r:embed="rId22" cstate="print">
            <a:clrChange>
              <a:clrFrom>
                <a:srgbClr val="00465A"/>
              </a:clrFrom>
              <a:clrTo>
                <a:srgbClr val="00465A">
                  <a:alpha val="0"/>
                </a:srgbClr>
              </a:clrTo>
            </a:clrChange>
            <a:extLst>
              <a:ext uri="{28A0092B-C50C-407E-A947-70E740481C1C}">
                <a14:useLocalDpi xmlns:a14="http://schemas.microsoft.com/office/drawing/2010/main" val="0"/>
              </a:ext>
            </a:extLst>
          </a:blip>
          <a:stretch>
            <a:fillRect/>
          </a:stretch>
        </p:blipFill>
        <p:spPr>
          <a:xfrm rot="10282475" flipV="1">
            <a:off x="4825000" y="58073"/>
            <a:ext cx="808759" cy="454925"/>
          </a:xfrm>
          <a:prstGeom prst="rect">
            <a:avLst/>
          </a:prstGeom>
        </p:spPr>
      </p:pic>
      <p:pic>
        <p:nvPicPr>
          <p:cNvPr id="25" name="Picture 24">
            <a:extLst>
              <a:ext uri="{FF2B5EF4-FFF2-40B4-BE49-F238E27FC236}">
                <a16:creationId xmlns:a16="http://schemas.microsoft.com/office/drawing/2014/main" id="{9EEFC15F-88BD-4952-AF3F-C66F76FEE6D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4493" y="35188"/>
            <a:ext cx="404926" cy="404926"/>
          </a:xfrm>
          <a:prstGeom prst="rect">
            <a:avLst/>
          </a:prstGeom>
        </p:spPr>
      </p:pic>
      <p:pic>
        <p:nvPicPr>
          <p:cNvPr id="16" name="Audio 15">
            <a:hlinkClick r:id="" action="ppaction://media"/>
            <a:extLst>
              <a:ext uri="{FF2B5EF4-FFF2-40B4-BE49-F238E27FC236}">
                <a16:creationId xmlns:a16="http://schemas.microsoft.com/office/drawing/2014/main" id="{695A51B7-306F-49C4-A903-E2380666BE05}"/>
              </a:ext>
            </a:extLst>
          </p:cNvPr>
          <p:cNvPicPr>
            <a:picLocks noChangeAspect="1"/>
          </p:cNvPicPr>
          <p:nvPr>
            <a:audioFile r:link="rId3"/>
            <p:extLst>
              <p:ext uri="{DAA4B4D4-6D71-4841-9C94-3DE7FCFB9230}">
                <p14:media xmlns:p14="http://schemas.microsoft.com/office/powerpoint/2010/main" r:embed="rId2"/>
              </p:ext>
            </p:extLst>
          </p:nvPr>
        </p:nvPicPr>
        <p:blipFill>
          <a:blip r:embed="rId24"/>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2426352912"/>
      </p:ext>
    </p:extLst>
  </p:cSld>
  <p:clrMapOvr>
    <a:masterClrMapping/>
  </p:clrMapOvr>
  <mc:AlternateContent xmlns:mc="http://schemas.openxmlformats.org/markup-compatibility/2006" xmlns:p14="http://schemas.microsoft.com/office/powerpoint/2010/main">
    <mc:Choice Requires="p14">
      <p:transition spd="slow" p14:dur="1200" advTm="9026">
        <p:dissolve/>
      </p:transition>
    </mc:Choice>
    <mc:Fallback xmlns="">
      <p:transition spd="slow" advTm="9026">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23"/>
                                        </p:tgtEl>
                                        <p:attrNameLst>
                                          <p:attrName>style.color</p:attrName>
                                        </p:attrNameLst>
                                      </p:cBhvr>
                                      <p:to>
                                        <a:schemeClr val="accent2"/>
                                      </p:to>
                                    </p:animClr>
                                    <p:animClr clrSpc="rgb" dir="cw">
                                      <p:cBhvr>
                                        <p:cTn id="11" dur="500" fill="hold"/>
                                        <p:tgtEl>
                                          <p:spTgt spid="23"/>
                                        </p:tgtEl>
                                        <p:attrNameLst>
                                          <p:attrName>fillcolor</p:attrName>
                                        </p:attrNameLst>
                                      </p:cBhvr>
                                      <p:to>
                                        <a:schemeClr val="accent2"/>
                                      </p:to>
                                    </p:animClr>
                                    <p:set>
                                      <p:cBhvr>
                                        <p:cTn id="12" dur="500" fill="hold"/>
                                        <p:tgtEl>
                                          <p:spTgt spid="23"/>
                                        </p:tgtEl>
                                        <p:attrNameLst>
                                          <p:attrName>fill.type</p:attrName>
                                        </p:attrNameLst>
                                      </p:cBhvr>
                                      <p:to>
                                        <p:strVal val="solid"/>
                                      </p:to>
                                    </p:set>
                                    <p:anim to="1.5" calcmode="lin" valueType="num">
                                      <p:cBhvr override="childStyle">
                                        <p:cTn id="13" dur="500" fill="hold"/>
                                        <p:tgtEl>
                                          <p:spTgt spid="23"/>
                                        </p:tgtEl>
                                        <p:attrNameLst>
                                          <p:attrName>style.fontSize</p:attrName>
                                        </p:attrNameLst>
                                      </p:cBhvr>
                                    </p:anim>
                                  </p:childTnLst>
                                </p:cTn>
                              </p:par>
                              <p:par>
                                <p:cTn id="14" presetID="14"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8" presetClass="emph" presetSubtype="0" fill="hold" grpId="0" nodeType="clickEffect">
                                  <p:stCondLst>
                                    <p:cond delay="0"/>
                                  </p:stCondLst>
                                  <p:iterate type="lt">
                                    <p:tmPct val="10000"/>
                                  </p:iterate>
                                  <p:childTnLst>
                                    <p:animClr clrSpc="rgb" dir="cw">
                                      <p:cBhvr override="childStyle">
                                        <p:cTn id="29" dur="500" fill="hold"/>
                                        <p:tgtEl>
                                          <p:spTgt spid="24"/>
                                        </p:tgtEl>
                                        <p:attrNameLst>
                                          <p:attrName>style.color</p:attrName>
                                        </p:attrNameLst>
                                      </p:cBhvr>
                                      <p:to>
                                        <a:schemeClr val="accent2"/>
                                      </p:to>
                                    </p:animClr>
                                    <p:animClr clrSpc="rgb" dir="cw">
                                      <p:cBhvr>
                                        <p:cTn id="30" dur="500" fill="hold"/>
                                        <p:tgtEl>
                                          <p:spTgt spid="24"/>
                                        </p:tgtEl>
                                        <p:attrNameLst>
                                          <p:attrName>fillcolor</p:attrName>
                                        </p:attrNameLst>
                                      </p:cBhvr>
                                      <p:to>
                                        <a:schemeClr val="accent2"/>
                                      </p:to>
                                    </p:animClr>
                                    <p:set>
                                      <p:cBhvr>
                                        <p:cTn id="31" dur="500" fill="hold"/>
                                        <p:tgtEl>
                                          <p:spTgt spid="24"/>
                                        </p:tgtEl>
                                        <p:attrNameLst>
                                          <p:attrName>fill.type</p:attrName>
                                        </p:attrNameLst>
                                      </p:cBhvr>
                                      <p:to>
                                        <p:strVal val="solid"/>
                                      </p:to>
                                    </p:set>
                                    <p:anim to="1.5" calcmode="lin" valueType="num">
                                      <p:cBhvr override="childStyle">
                                        <p:cTn id="32" dur="500" fill="hold"/>
                                        <p:tgtEl>
                                          <p:spTgt spid="24"/>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6"/>
                </p:tgtEl>
              </p:cMediaNode>
            </p:audio>
          </p:childTnLst>
        </p:cTn>
      </p:par>
    </p:tnLst>
    <p:bldLst>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5" name="Oval 4">
            <a:extLst>
              <a:ext uri="{FF2B5EF4-FFF2-40B4-BE49-F238E27FC236}">
                <a16:creationId xmlns:a16="http://schemas.microsoft.com/office/drawing/2014/main" id="{9BFB7C9E-752B-4059-9C75-7D80069C34EA}"/>
              </a:ext>
            </a:extLst>
          </p:cNvPr>
          <p:cNvSpPr/>
          <p:nvPr/>
        </p:nvSpPr>
        <p:spPr>
          <a:xfrm>
            <a:off x="209550" y="5810"/>
            <a:ext cx="5181599"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FF0000"/>
                </a:solidFill>
                <a:latin typeface="Roboto" panose="02000000000000000000" pitchFamily="2" charset="0"/>
                <a:ea typeface="Roboto" panose="02000000000000000000" pitchFamily="2" charset="0"/>
              </a:rPr>
              <a:t>Ở</a:t>
            </a:r>
            <a:r>
              <a:rPr lang="vi-VN" sz="1100" dirty="0">
                <a:solidFill>
                  <a:srgbClr val="FF0000"/>
                </a:solidFill>
                <a:latin typeface="Roboto" panose="02000000000000000000" pitchFamily="2" charset="0"/>
                <a:ea typeface="Roboto" panose="02000000000000000000" pitchFamily="2" charset="0"/>
              </a:rPr>
              <a:t> đoạn tiếp theo,con v</a:t>
            </a:r>
            <a:r>
              <a:rPr lang="en-GB" sz="1100" dirty="0">
                <a:solidFill>
                  <a:srgbClr val="FF0000"/>
                </a:solidFill>
                <a:latin typeface="Roboto" panose="02000000000000000000" pitchFamily="2" charset="0"/>
                <a:ea typeface="Roboto" panose="02000000000000000000" pitchFamily="2" charset="0"/>
              </a:rPr>
              <a:t>ậ</a:t>
            </a:r>
            <a:r>
              <a:rPr lang="vi-VN" sz="1100" dirty="0">
                <a:solidFill>
                  <a:srgbClr val="FF0000"/>
                </a:solidFill>
                <a:latin typeface="Roboto" panose="02000000000000000000" pitchFamily="2" charset="0"/>
                <a:ea typeface="Roboto" panose="02000000000000000000" pitchFamily="2" charset="0"/>
              </a:rPr>
              <a:t>t n</a:t>
            </a:r>
            <a:r>
              <a:rPr lang="en-GB" sz="1100" dirty="0">
                <a:solidFill>
                  <a:srgbClr val="FF0000"/>
                </a:solidFill>
                <a:latin typeface="Roboto" panose="02000000000000000000" pitchFamily="2" charset="0"/>
                <a:ea typeface="Roboto" panose="02000000000000000000" pitchFamily="2" charset="0"/>
              </a:rPr>
              <a:t>à</a:t>
            </a:r>
            <a:r>
              <a:rPr lang="vi-VN" sz="1100" dirty="0">
                <a:solidFill>
                  <a:srgbClr val="FF0000"/>
                </a:solidFill>
                <a:latin typeface="Roboto" panose="02000000000000000000" pitchFamily="2" charset="0"/>
                <a:ea typeface="Roboto" panose="02000000000000000000" pitchFamily="2" charset="0"/>
              </a:rPr>
              <a:t>y r</a:t>
            </a:r>
            <a:r>
              <a:rPr lang="en-GB" sz="1100" dirty="0">
                <a:solidFill>
                  <a:srgbClr val="FF0000"/>
                </a:solidFill>
                <a:latin typeface="Roboto" panose="02000000000000000000" pitchFamily="2" charset="0"/>
                <a:ea typeface="Roboto" panose="02000000000000000000" pitchFamily="2" charset="0"/>
              </a:rPr>
              <a:t>ấ</a:t>
            </a:r>
            <a:r>
              <a:rPr lang="vi-VN" sz="1100" dirty="0">
                <a:solidFill>
                  <a:srgbClr val="FF0000"/>
                </a:solidFill>
                <a:latin typeface="Roboto" panose="02000000000000000000" pitchFamily="2" charset="0"/>
                <a:ea typeface="Roboto" panose="02000000000000000000" pitchFamily="2" charset="0"/>
              </a:rPr>
              <a:t>t g</a:t>
            </a:r>
            <a:r>
              <a:rPr lang="en-GB" sz="1100" dirty="0">
                <a:solidFill>
                  <a:srgbClr val="FF0000"/>
                </a:solidFill>
                <a:latin typeface="Roboto" panose="02000000000000000000" pitchFamily="2" charset="0"/>
                <a:ea typeface="Roboto" panose="02000000000000000000" pitchFamily="2" charset="0"/>
              </a:rPr>
              <a:t>ầ</a:t>
            </a:r>
            <a:r>
              <a:rPr lang="vi-VN" sz="1100" dirty="0">
                <a:solidFill>
                  <a:srgbClr val="FF0000"/>
                </a:solidFill>
                <a:latin typeface="Roboto" panose="02000000000000000000" pitchFamily="2" charset="0"/>
                <a:ea typeface="Roboto" panose="02000000000000000000" pitchFamily="2" charset="0"/>
              </a:rPr>
              <a:t>n g</a:t>
            </a:r>
            <a:r>
              <a:rPr lang="en-GB" sz="1100" dirty="0">
                <a:solidFill>
                  <a:srgbClr val="FF0000"/>
                </a:solidFill>
                <a:latin typeface="Roboto" panose="02000000000000000000" pitchFamily="2" charset="0"/>
                <a:ea typeface="Roboto" panose="02000000000000000000" pitchFamily="2" charset="0"/>
              </a:rPr>
              <a:t>ũ</a:t>
            </a:r>
            <a:r>
              <a:rPr lang="vi-VN" sz="1100" dirty="0">
                <a:solidFill>
                  <a:srgbClr val="FF0000"/>
                </a:solidFill>
                <a:latin typeface="Roboto" panose="02000000000000000000" pitchFamily="2" charset="0"/>
                <a:ea typeface="Roboto" panose="02000000000000000000" pitchFamily="2" charset="0"/>
              </a:rPr>
              <a:t>i v</a:t>
            </a:r>
            <a:r>
              <a:rPr lang="en-GB" sz="1100" dirty="0">
                <a:solidFill>
                  <a:srgbClr val="FF0000"/>
                </a:solidFill>
                <a:latin typeface="Roboto" panose="02000000000000000000" pitchFamily="2" charset="0"/>
                <a:ea typeface="Roboto" panose="02000000000000000000" pitchFamily="2" charset="0"/>
              </a:rPr>
              <a:t>ớ</a:t>
            </a:r>
            <a:r>
              <a:rPr lang="vi-VN" sz="1100" dirty="0">
                <a:solidFill>
                  <a:srgbClr val="FF0000"/>
                </a:solidFill>
                <a:latin typeface="Roboto" panose="02000000000000000000" pitchFamily="2" charset="0"/>
                <a:ea typeface="Roboto" panose="02000000000000000000" pitchFamily="2" charset="0"/>
              </a:rPr>
              <a:t>i ch</a:t>
            </a:r>
            <a:r>
              <a:rPr lang="en-GB" sz="1100" dirty="0">
                <a:solidFill>
                  <a:srgbClr val="FF0000"/>
                </a:solidFill>
                <a:latin typeface="Roboto" panose="02000000000000000000" pitchFamily="2" charset="0"/>
                <a:ea typeface="Roboto" panose="02000000000000000000" pitchFamily="2" charset="0"/>
              </a:rPr>
              <a:t>ú</a:t>
            </a:r>
            <a:r>
              <a:rPr lang="vi-VN" sz="1100" dirty="0">
                <a:solidFill>
                  <a:srgbClr val="FF0000"/>
                </a:solidFill>
                <a:latin typeface="Roboto" panose="02000000000000000000" pitchFamily="2" charset="0"/>
                <a:ea typeface="Roboto" panose="02000000000000000000" pitchFamily="2" charset="0"/>
              </a:rPr>
              <a:t>ng m</a:t>
            </a:r>
            <a:r>
              <a:rPr lang="en-GB" sz="1100" dirty="0">
                <a:solidFill>
                  <a:srgbClr val="FF0000"/>
                </a:solidFill>
                <a:latin typeface="Roboto" panose="02000000000000000000" pitchFamily="2" charset="0"/>
                <a:ea typeface="Roboto" panose="02000000000000000000" pitchFamily="2" charset="0"/>
              </a:rPr>
              <a:t>ì</a:t>
            </a:r>
            <a:r>
              <a:rPr lang="vi-VN" sz="1100" dirty="0">
                <a:solidFill>
                  <a:srgbClr val="FF0000"/>
                </a:solidFill>
                <a:latin typeface="Roboto" panose="02000000000000000000" pitchFamily="2" charset="0"/>
                <a:ea typeface="Roboto" panose="02000000000000000000" pitchFamily="2" charset="0"/>
              </a:rPr>
              <a:t>nh</a:t>
            </a:r>
            <a:r>
              <a:rPr lang="en-GB" sz="1100" dirty="0">
                <a:solidFill>
                  <a:srgbClr val="FF0000"/>
                </a:solidFill>
                <a:latin typeface="Roboto" panose="02000000000000000000" pitchFamily="2" charset="0"/>
                <a:ea typeface="Roboto" panose="02000000000000000000" pitchFamily="2" charset="0"/>
              </a:rPr>
              <a:t>,</a:t>
            </a:r>
            <a:r>
              <a:rPr lang="vi-VN" sz="1100" dirty="0">
                <a:solidFill>
                  <a:srgbClr val="FF0000"/>
                </a:solidFill>
                <a:latin typeface="Roboto" panose="02000000000000000000" pitchFamily="2" charset="0"/>
                <a:ea typeface="Roboto" panose="02000000000000000000" pitchFamily="2" charset="0"/>
              </a:rPr>
              <a:t> </a:t>
            </a:r>
            <a:r>
              <a:rPr lang="en-GB" sz="1100" dirty="0" err="1">
                <a:solidFill>
                  <a:srgbClr val="FF0000"/>
                </a:solidFill>
                <a:latin typeface="Roboto" panose="02000000000000000000" pitchFamily="2" charset="0"/>
                <a:ea typeface="Roboto" panose="02000000000000000000" pitchFamily="2" charset="0"/>
              </a:rPr>
              <a:t>nó</a:t>
            </a:r>
            <a:r>
              <a:rPr lang="en-GB" sz="1100" dirty="0">
                <a:solidFill>
                  <a:srgbClr val="FF0000"/>
                </a:solidFill>
                <a:latin typeface="Roboto" panose="02000000000000000000" pitchFamily="2" charset="0"/>
                <a:ea typeface="Roboto" panose="02000000000000000000" pitchFamily="2" charset="0"/>
              </a:rPr>
              <a:t> </a:t>
            </a:r>
            <a:r>
              <a:rPr lang="vi-VN" sz="1100" dirty="0">
                <a:solidFill>
                  <a:srgbClr val="FF0000"/>
                </a:solidFill>
                <a:latin typeface="Roboto" panose="02000000000000000000" pitchFamily="2" charset="0"/>
                <a:ea typeface="Roboto" panose="02000000000000000000" pitchFamily="2" charset="0"/>
              </a:rPr>
              <a:t>d</a:t>
            </a:r>
            <a:r>
              <a:rPr lang="en-GB" sz="1100" dirty="0">
                <a:solidFill>
                  <a:srgbClr val="FF0000"/>
                </a:solidFill>
                <a:latin typeface="Roboto" panose="02000000000000000000" pitchFamily="2" charset="0"/>
                <a:ea typeface="Roboto" panose="02000000000000000000" pitchFamily="2" charset="0"/>
              </a:rPr>
              <a:t>ậ</a:t>
            </a:r>
            <a:r>
              <a:rPr lang="vi-VN" sz="1100" dirty="0">
                <a:solidFill>
                  <a:srgbClr val="FF0000"/>
                </a:solidFill>
                <a:latin typeface="Roboto" panose="02000000000000000000" pitchFamily="2" charset="0"/>
                <a:ea typeface="Roboto" panose="02000000000000000000" pitchFamily="2" charset="0"/>
              </a:rPr>
              <a:t>y sớm,gáy vang ó ò,đánh thức mọi người? </a:t>
            </a:r>
            <a:endParaRPr lang="en-US" sz="1100" dirty="0">
              <a:solidFill>
                <a:srgbClr val="FF0000"/>
              </a:solidFill>
              <a:latin typeface="Roboto" panose="02000000000000000000" pitchFamily="2" charset="0"/>
              <a:ea typeface="Roboto" panose="02000000000000000000" pitchFamily="2" charset="0"/>
            </a:endParaRP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sp>
        <p:nvSpPr>
          <p:cNvPr id="2" name="TextBox 1">
            <a:extLst>
              <a:ext uri="{FF2B5EF4-FFF2-40B4-BE49-F238E27FC236}">
                <a16:creationId xmlns:a16="http://schemas.microsoft.com/office/drawing/2014/main" id="{89171944-8720-43B0-906E-22F58A8E9053}"/>
              </a:ext>
            </a:extLst>
          </p:cNvPr>
          <p:cNvSpPr txBox="1"/>
          <p:nvPr/>
        </p:nvSpPr>
        <p:spPr>
          <a:xfrm>
            <a:off x="1193637" y="595642"/>
            <a:ext cx="3352800" cy="261610"/>
          </a:xfrm>
          <a:prstGeom prst="rect">
            <a:avLst/>
          </a:prstGeom>
          <a:noFill/>
        </p:spPr>
        <p:txBody>
          <a:bodyPr wrap="square" rtlCol="0">
            <a:spAutoFit/>
          </a:bodyPr>
          <a:lstStyle/>
          <a:p>
            <a:r>
              <a:rPr lang="vi-VN" sz="1100" dirty="0">
                <a:solidFill>
                  <a:srgbClr val="FF0000"/>
                </a:solidFill>
                <a:latin typeface="Roboto" panose="02000000000000000000" pitchFamily="2" charset="0"/>
                <a:ea typeface="Roboto" panose="02000000000000000000" pitchFamily="2" charset="0"/>
              </a:rPr>
              <a:t>Mũi con vật này đánh hơi rất giỏi là con gì nhỉ?</a:t>
            </a:r>
            <a:endParaRPr lang="en-US" sz="1100" dirty="0"/>
          </a:p>
        </p:txBody>
      </p:sp>
      <p:pic>
        <p:nvPicPr>
          <p:cNvPr id="14" name="Picture 13">
            <a:extLst>
              <a:ext uri="{FF2B5EF4-FFF2-40B4-BE49-F238E27FC236}">
                <a16:creationId xmlns:a16="http://schemas.microsoft.com/office/drawing/2014/main" id="{8DF23523-193B-453B-A079-6C3D797280E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2950" y="1793124"/>
            <a:ext cx="1361797" cy="1191572"/>
          </a:xfrm>
          <a:prstGeom prst="rect">
            <a:avLst/>
          </a:prstGeom>
        </p:spPr>
      </p:pic>
      <p:pic>
        <p:nvPicPr>
          <p:cNvPr id="15" name="Picture 7">
            <a:extLst>
              <a:ext uri="{FF2B5EF4-FFF2-40B4-BE49-F238E27FC236}">
                <a16:creationId xmlns:a16="http://schemas.microsoft.com/office/drawing/2014/main" id="{1CF1AC7F-3DEB-47B6-8C76-BBE6516E8CDE}"/>
              </a:ext>
            </a:extLst>
          </p:cNvPr>
          <p:cNvPicPr>
            <a:picLocks noChangeAspect="1"/>
          </p:cNvPicPr>
          <p:nvPr/>
        </p:nvPicPr>
        <p:blipFill>
          <a:blip r:embed="rId8"/>
          <a:srcRect/>
          <a:stretch>
            <a:fillRect/>
          </a:stretch>
        </p:blipFill>
        <p:spPr>
          <a:xfrm>
            <a:off x="3349007" y="1514307"/>
            <a:ext cx="1199493" cy="1425846"/>
          </a:xfrm>
          <a:prstGeom prst="rect">
            <a:avLst/>
          </a:prstGeom>
        </p:spPr>
      </p:pic>
      <p:pic>
        <p:nvPicPr>
          <p:cNvPr id="4" name="Audio 3">
            <a:hlinkClick r:id="" action="ppaction://media"/>
            <a:extLst>
              <a:ext uri="{FF2B5EF4-FFF2-40B4-BE49-F238E27FC236}">
                <a16:creationId xmlns:a16="http://schemas.microsoft.com/office/drawing/2014/main" id="{CEE4F4C8-A4AF-4D96-AF4E-15FE07351C0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113338" y="2598738"/>
            <a:ext cx="487362" cy="487362"/>
          </a:xfrm>
          <a:prstGeom prst="rect">
            <a:avLst/>
          </a:prstGeom>
        </p:spPr>
      </p:pic>
      <p:sp>
        <p:nvSpPr>
          <p:cNvPr id="17" name="TextBox 16">
            <a:extLst>
              <a:ext uri="{FF2B5EF4-FFF2-40B4-BE49-F238E27FC236}">
                <a16:creationId xmlns:a16="http://schemas.microsoft.com/office/drawing/2014/main" id="{F1892DD5-2447-407E-A672-BFC3070BC494}"/>
              </a:ext>
            </a:extLst>
          </p:cNvPr>
          <p:cNvSpPr txBox="1"/>
          <p:nvPr/>
        </p:nvSpPr>
        <p:spPr>
          <a:xfrm>
            <a:off x="3107632" y="1418471"/>
            <a:ext cx="237931" cy="369332"/>
          </a:xfrm>
          <a:prstGeom prst="rect">
            <a:avLst/>
          </a:prstGeom>
          <a:noFill/>
        </p:spPr>
        <p:txBody>
          <a:bodyPr wrap="square" rtlCol="0">
            <a:spAutoFit/>
          </a:bodyPr>
          <a:lstStyle/>
          <a:p>
            <a:r>
              <a:rPr lang="en-GB" dirty="0"/>
              <a:t>o</a:t>
            </a:r>
            <a:endParaRPr lang="en-US" dirty="0"/>
          </a:p>
        </p:txBody>
      </p:sp>
      <p:sp>
        <p:nvSpPr>
          <p:cNvPr id="18" name="TextBox 17">
            <a:extLst>
              <a:ext uri="{FF2B5EF4-FFF2-40B4-BE49-F238E27FC236}">
                <a16:creationId xmlns:a16="http://schemas.microsoft.com/office/drawing/2014/main" id="{5D8B6B4C-8D37-4F1C-9C28-AF5645BEAEB5}"/>
              </a:ext>
            </a:extLst>
          </p:cNvPr>
          <p:cNvSpPr txBox="1"/>
          <p:nvPr/>
        </p:nvSpPr>
        <p:spPr>
          <a:xfrm>
            <a:off x="2722117" y="1094854"/>
            <a:ext cx="237931" cy="369332"/>
          </a:xfrm>
          <a:prstGeom prst="rect">
            <a:avLst/>
          </a:prstGeom>
          <a:noFill/>
        </p:spPr>
        <p:txBody>
          <a:bodyPr wrap="square" rtlCol="0">
            <a:spAutoFit/>
          </a:bodyPr>
          <a:lstStyle/>
          <a:p>
            <a:r>
              <a:rPr lang="en-GB" dirty="0"/>
              <a:t>o</a:t>
            </a:r>
            <a:endParaRPr lang="en-US" dirty="0"/>
          </a:p>
        </p:txBody>
      </p:sp>
      <p:sp>
        <p:nvSpPr>
          <p:cNvPr id="19" name="TextBox 18">
            <a:extLst>
              <a:ext uri="{FF2B5EF4-FFF2-40B4-BE49-F238E27FC236}">
                <a16:creationId xmlns:a16="http://schemas.microsoft.com/office/drawing/2014/main" id="{103ABCA2-9A97-4051-9DE4-E87CBF79399B}"/>
              </a:ext>
            </a:extLst>
          </p:cNvPr>
          <p:cNvSpPr txBox="1"/>
          <p:nvPr/>
        </p:nvSpPr>
        <p:spPr>
          <a:xfrm>
            <a:off x="2855392" y="1245069"/>
            <a:ext cx="237931" cy="369332"/>
          </a:xfrm>
          <a:prstGeom prst="rect">
            <a:avLst/>
          </a:prstGeom>
          <a:noFill/>
        </p:spPr>
        <p:txBody>
          <a:bodyPr wrap="square" rtlCol="0">
            <a:spAutoFit/>
          </a:bodyPr>
          <a:lstStyle/>
          <a:p>
            <a:r>
              <a:rPr lang="en-GB" dirty="0"/>
              <a:t>o</a:t>
            </a:r>
            <a:endParaRPr lang="en-US" dirty="0"/>
          </a:p>
        </p:txBody>
      </p:sp>
    </p:spTree>
    <p:custDataLst>
      <p:tags r:id="rId1"/>
    </p:custDataLst>
    <p:extLst>
      <p:ext uri="{BB962C8B-B14F-4D97-AF65-F5344CB8AC3E}">
        <p14:creationId xmlns:p14="http://schemas.microsoft.com/office/powerpoint/2010/main" val="4160128229"/>
      </p:ext>
    </p:extLst>
  </p:cSld>
  <p:clrMapOvr>
    <a:masterClrMapping/>
  </p:clrMapOvr>
  <mc:AlternateContent xmlns:mc="http://schemas.openxmlformats.org/markup-compatibility/2006" xmlns:p14="http://schemas.microsoft.com/office/powerpoint/2010/main">
    <mc:Choice Requires="p14">
      <p:transition spd="slow" p14:dur="800" advTm="42601">
        <p:circle/>
      </p:transition>
    </mc:Choice>
    <mc:Fallback xmlns="">
      <p:transition spd="slow" advTm="42601">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5" grpId="0" animBg="1"/>
      <p:bldP spid="2"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l="3444" r="3555" b="46"/>
          <a:stretch>
            <a:fillRect/>
          </a:stretch>
        </p:blipFill>
        <p:spPr>
          <a:xfrm>
            <a:off x="-19050" y="-9043"/>
            <a:ext cx="5753100" cy="3238500"/>
          </a:xfrm>
          <a:prstGeom prst="rect">
            <a:avLst/>
          </a:prstGeom>
        </p:spPr>
      </p:pic>
      <p:pic>
        <p:nvPicPr>
          <p:cNvPr id="3" name="Picture 3"/>
          <p:cNvPicPr>
            <a:picLocks noChangeAspect="1"/>
          </p:cNvPicPr>
          <p:nvPr/>
        </p:nvPicPr>
        <p:blipFill>
          <a:blip r:embed="rId6"/>
          <a:srcRect l="16096" r="15226"/>
          <a:stretch>
            <a:fillRect/>
          </a:stretch>
        </p:blipFill>
        <p:spPr>
          <a:xfrm>
            <a:off x="4269304" y="2028283"/>
            <a:ext cx="816082" cy="475184"/>
          </a:xfrm>
          <a:prstGeom prst="rect">
            <a:avLst/>
          </a:prstGeom>
        </p:spPr>
      </p:pic>
      <p:pic>
        <p:nvPicPr>
          <p:cNvPr id="4" name="Picture 4"/>
          <p:cNvPicPr>
            <a:picLocks noChangeAspect="1"/>
          </p:cNvPicPr>
          <p:nvPr/>
        </p:nvPicPr>
        <p:blipFill>
          <a:blip r:embed="rId6"/>
          <a:srcRect l="17836" r="17401"/>
          <a:stretch>
            <a:fillRect/>
          </a:stretch>
        </p:blipFill>
        <p:spPr>
          <a:xfrm>
            <a:off x="4260010" y="2094201"/>
            <a:ext cx="1444229" cy="1169746"/>
          </a:xfrm>
          <a:prstGeom prst="rect">
            <a:avLst/>
          </a:prstGeom>
        </p:spPr>
      </p:pic>
      <p:pic>
        <p:nvPicPr>
          <p:cNvPr id="5" name="Picture 5"/>
          <p:cNvPicPr>
            <a:picLocks noChangeAspect="1"/>
          </p:cNvPicPr>
          <p:nvPr/>
        </p:nvPicPr>
        <p:blipFill>
          <a:blip r:embed="rId7"/>
          <a:srcRect/>
          <a:stretch>
            <a:fillRect/>
          </a:stretch>
        </p:blipFill>
        <p:spPr>
          <a:xfrm>
            <a:off x="1071696" y="1335232"/>
            <a:ext cx="1550868" cy="1550868"/>
          </a:xfrm>
          <a:prstGeom prst="rect">
            <a:avLst/>
          </a:prstGeom>
        </p:spPr>
      </p:pic>
      <p:pic>
        <p:nvPicPr>
          <p:cNvPr id="6" name="Picture 6"/>
          <p:cNvPicPr>
            <a:picLocks noChangeAspect="1"/>
          </p:cNvPicPr>
          <p:nvPr/>
        </p:nvPicPr>
        <p:blipFill>
          <a:blip r:embed="rId8"/>
          <a:srcRect/>
          <a:stretch>
            <a:fillRect/>
          </a:stretch>
        </p:blipFill>
        <p:spPr>
          <a:xfrm>
            <a:off x="1915333" y="2110666"/>
            <a:ext cx="591891" cy="591891"/>
          </a:xfrm>
          <a:prstGeom prst="rect">
            <a:avLst/>
          </a:prstGeom>
        </p:spPr>
      </p:pic>
      <p:pic>
        <p:nvPicPr>
          <p:cNvPr id="7" name="Picture 7"/>
          <p:cNvPicPr>
            <a:picLocks noChangeAspect="1"/>
          </p:cNvPicPr>
          <p:nvPr/>
        </p:nvPicPr>
        <p:blipFill>
          <a:blip r:embed="rId9"/>
          <a:srcRect/>
          <a:stretch>
            <a:fillRect/>
          </a:stretch>
        </p:blipFill>
        <p:spPr>
          <a:xfrm>
            <a:off x="4470517" y="1066171"/>
            <a:ext cx="1199493" cy="142584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2504" y="1277142"/>
            <a:ext cx="472829" cy="613068"/>
          </a:xfrm>
          <a:prstGeom prst="rect">
            <a:avLst/>
          </a:prstGeom>
        </p:spPr>
      </p:pic>
      <p:pic>
        <p:nvPicPr>
          <p:cNvPr id="12" name="Picture 11">
            <a:extLst>
              <a:ext uri="{FF2B5EF4-FFF2-40B4-BE49-F238E27FC236}">
                <a16:creationId xmlns:a16="http://schemas.microsoft.com/office/drawing/2014/main" id="{B11BDB8C-752F-4585-9068-A3A93108E25D}"/>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1605" y="1861212"/>
            <a:ext cx="1361797" cy="1191572"/>
          </a:xfrm>
          <a:prstGeom prst="rect">
            <a:avLst/>
          </a:prstGeom>
        </p:spPr>
      </p:pic>
      <p:pic>
        <p:nvPicPr>
          <p:cNvPr id="16" name="Picture 15">
            <a:extLst>
              <a:ext uri="{FF2B5EF4-FFF2-40B4-BE49-F238E27FC236}">
                <a16:creationId xmlns:a16="http://schemas.microsoft.com/office/drawing/2014/main" id="{3B304A98-D897-442F-AC30-26A411C2167E}"/>
              </a:ext>
            </a:extLst>
          </p:cNvPr>
          <p:cNvPicPr>
            <a:picLocks noChangeAspect="1"/>
          </p:cNvPicPr>
          <p:nvPr/>
        </p:nvPicPr>
        <p:blipFill>
          <a:blip r:embed="rId13" cstate="print">
            <a:clrChange>
              <a:clrFrom>
                <a:srgbClr val="F0693E"/>
              </a:clrFrom>
              <a:clrTo>
                <a:srgbClr val="F0693E">
                  <a:alpha val="0"/>
                </a:srgbClr>
              </a:clrTo>
            </a:clrChange>
            <a:extLst>
              <a:ext uri="{28A0092B-C50C-407E-A947-70E740481C1C}">
                <a14:useLocalDpi xmlns:a14="http://schemas.microsoft.com/office/drawing/2010/main" val="0"/>
              </a:ext>
            </a:extLst>
          </a:blip>
          <a:stretch>
            <a:fillRect/>
          </a:stretch>
        </p:blipFill>
        <p:spPr>
          <a:xfrm>
            <a:off x="2972834" y="1885062"/>
            <a:ext cx="993804" cy="745354"/>
          </a:xfrm>
          <a:prstGeom prst="rect">
            <a:avLst/>
          </a:prstGeom>
        </p:spPr>
      </p:pic>
      <p:pic>
        <p:nvPicPr>
          <p:cNvPr id="18" name="Picture 17">
            <a:extLst>
              <a:ext uri="{FF2B5EF4-FFF2-40B4-BE49-F238E27FC236}">
                <a16:creationId xmlns:a16="http://schemas.microsoft.com/office/drawing/2014/main" id="{6B1F7056-A18A-448A-BC4C-C7CA580D3000}"/>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2946679" y="2304196"/>
            <a:ext cx="570374" cy="427780"/>
          </a:xfrm>
          <a:prstGeom prst="rect">
            <a:avLst/>
          </a:prstGeom>
        </p:spPr>
      </p:pic>
      <p:pic>
        <p:nvPicPr>
          <p:cNvPr id="19" name="Picture 18">
            <a:extLst>
              <a:ext uri="{FF2B5EF4-FFF2-40B4-BE49-F238E27FC236}">
                <a16:creationId xmlns:a16="http://schemas.microsoft.com/office/drawing/2014/main" id="{C84701B1-A7CD-490A-84A5-F75AB5116B7B}"/>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3487113" y="2471902"/>
            <a:ext cx="570374" cy="427780"/>
          </a:xfrm>
          <a:prstGeom prst="rect">
            <a:avLst/>
          </a:prstGeom>
        </p:spPr>
      </p:pic>
      <p:pic>
        <p:nvPicPr>
          <p:cNvPr id="20" name="Picture 19">
            <a:extLst>
              <a:ext uri="{FF2B5EF4-FFF2-40B4-BE49-F238E27FC236}">
                <a16:creationId xmlns:a16="http://schemas.microsoft.com/office/drawing/2014/main" id="{A822FFCE-5AB5-4D2E-A97B-BAD85635161A}"/>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3686308" y="2141371"/>
            <a:ext cx="570374" cy="427780"/>
          </a:xfrm>
          <a:prstGeom prst="rect">
            <a:avLst/>
          </a:prstGeom>
        </p:spPr>
      </p:pic>
      <p:pic>
        <p:nvPicPr>
          <p:cNvPr id="21" name="Picture 20">
            <a:extLst>
              <a:ext uri="{FF2B5EF4-FFF2-40B4-BE49-F238E27FC236}">
                <a16:creationId xmlns:a16="http://schemas.microsoft.com/office/drawing/2014/main" id="{7A78C2D0-AA55-40BD-85C4-908A6E95A216}"/>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4009332" y="2625360"/>
            <a:ext cx="570374" cy="427780"/>
          </a:xfrm>
          <a:prstGeom prst="rect">
            <a:avLst/>
          </a:prstGeom>
        </p:spPr>
      </p:pic>
      <p:pic>
        <p:nvPicPr>
          <p:cNvPr id="22" name="Picture 21">
            <a:extLst>
              <a:ext uri="{FF2B5EF4-FFF2-40B4-BE49-F238E27FC236}">
                <a16:creationId xmlns:a16="http://schemas.microsoft.com/office/drawing/2014/main" id="{53CF1D58-4EFD-43E3-B7A2-537574444156}"/>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3083819" y="2681479"/>
            <a:ext cx="570374" cy="427780"/>
          </a:xfrm>
          <a:prstGeom prst="rect">
            <a:avLst/>
          </a:prstGeom>
        </p:spPr>
      </p:pic>
      <p:pic>
        <p:nvPicPr>
          <p:cNvPr id="23" name="Picture 22">
            <a:extLst>
              <a:ext uri="{FF2B5EF4-FFF2-40B4-BE49-F238E27FC236}">
                <a16:creationId xmlns:a16="http://schemas.microsoft.com/office/drawing/2014/main" id="{0D599398-1113-44C6-B178-7A13A371986F}"/>
              </a:ext>
            </a:extLst>
          </p:cNvPr>
          <p:cNvPicPr>
            <a:picLocks noChangeAspect="1"/>
          </p:cNvPicPr>
          <p:nvPr/>
        </p:nvPicPr>
        <p:blipFill>
          <a:blip r:embed="rId1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476750" y="80257"/>
            <a:ext cx="1088334" cy="785579"/>
          </a:xfrm>
          <a:prstGeom prst="rect">
            <a:avLst/>
          </a:prstGeom>
        </p:spPr>
      </p:pic>
      <p:sp>
        <p:nvSpPr>
          <p:cNvPr id="9" name="TextBox 8">
            <a:extLst>
              <a:ext uri="{FF2B5EF4-FFF2-40B4-BE49-F238E27FC236}">
                <a16:creationId xmlns:a16="http://schemas.microsoft.com/office/drawing/2014/main" id="{BE154A7D-DA70-437C-B277-DA0E8541753A}"/>
              </a:ext>
            </a:extLst>
          </p:cNvPr>
          <p:cNvSpPr txBox="1"/>
          <p:nvPr/>
        </p:nvSpPr>
        <p:spPr>
          <a:xfrm>
            <a:off x="4287511" y="954353"/>
            <a:ext cx="237931" cy="369332"/>
          </a:xfrm>
          <a:prstGeom prst="rect">
            <a:avLst/>
          </a:prstGeom>
          <a:noFill/>
        </p:spPr>
        <p:txBody>
          <a:bodyPr wrap="square" rtlCol="0">
            <a:spAutoFit/>
          </a:bodyPr>
          <a:lstStyle/>
          <a:p>
            <a:r>
              <a:rPr lang="en-GB" dirty="0"/>
              <a:t>o</a:t>
            </a:r>
            <a:endParaRPr lang="en-US" dirty="0"/>
          </a:p>
        </p:txBody>
      </p:sp>
      <p:sp>
        <p:nvSpPr>
          <p:cNvPr id="24" name="TextBox 23">
            <a:extLst>
              <a:ext uri="{FF2B5EF4-FFF2-40B4-BE49-F238E27FC236}">
                <a16:creationId xmlns:a16="http://schemas.microsoft.com/office/drawing/2014/main" id="{62D31389-7246-4C2E-8FDB-86678FF74011}"/>
              </a:ext>
            </a:extLst>
          </p:cNvPr>
          <p:cNvSpPr txBox="1"/>
          <p:nvPr/>
        </p:nvSpPr>
        <p:spPr>
          <a:xfrm>
            <a:off x="3867150" y="406080"/>
            <a:ext cx="392860" cy="584775"/>
          </a:xfrm>
          <a:prstGeom prst="rect">
            <a:avLst/>
          </a:prstGeom>
          <a:noFill/>
        </p:spPr>
        <p:txBody>
          <a:bodyPr wrap="square" rtlCol="0">
            <a:spAutoFit/>
          </a:bodyPr>
          <a:lstStyle/>
          <a:p>
            <a:r>
              <a:rPr lang="en-GB" sz="3200" dirty="0"/>
              <a:t>o</a:t>
            </a:r>
            <a:endParaRPr lang="en-US" sz="3200" dirty="0"/>
          </a:p>
        </p:txBody>
      </p:sp>
      <p:sp>
        <p:nvSpPr>
          <p:cNvPr id="25" name="TextBox 24">
            <a:extLst>
              <a:ext uri="{FF2B5EF4-FFF2-40B4-BE49-F238E27FC236}">
                <a16:creationId xmlns:a16="http://schemas.microsoft.com/office/drawing/2014/main" id="{122DE118-23C5-4809-871F-6C5FFF2B73B6}"/>
              </a:ext>
            </a:extLst>
          </p:cNvPr>
          <p:cNvSpPr txBox="1"/>
          <p:nvPr/>
        </p:nvSpPr>
        <p:spPr>
          <a:xfrm>
            <a:off x="4081123" y="755177"/>
            <a:ext cx="237931" cy="461665"/>
          </a:xfrm>
          <a:prstGeom prst="rect">
            <a:avLst/>
          </a:prstGeom>
          <a:noFill/>
        </p:spPr>
        <p:txBody>
          <a:bodyPr wrap="square" rtlCol="0">
            <a:spAutoFit/>
          </a:bodyPr>
          <a:lstStyle/>
          <a:p>
            <a:r>
              <a:rPr lang="en-GB" sz="2400" dirty="0"/>
              <a:t>o</a:t>
            </a:r>
            <a:endParaRPr lang="en-US" sz="2400" dirty="0"/>
          </a:p>
        </p:txBody>
      </p:sp>
      <p:sp>
        <p:nvSpPr>
          <p:cNvPr id="27" name="TextBox 26">
            <a:extLst>
              <a:ext uri="{FF2B5EF4-FFF2-40B4-BE49-F238E27FC236}">
                <a16:creationId xmlns:a16="http://schemas.microsoft.com/office/drawing/2014/main" id="{45873306-D492-4F6A-98E5-13507F0E8175}"/>
              </a:ext>
            </a:extLst>
          </p:cNvPr>
          <p:cNvSpPr txBox="1"/>
          <p:nvPr/>
        </p:nvSpPr>
        <p:spPr>
          <a:xfrm>
            <a:off x="2068896" y="71128"/>
            <a:ext cx="2712653"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Gọi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người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dậy</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sớm</a:t>
            </a:r>
            <a:endParaRPr lang="en-US" sz="1200" b="1" dirty="0">
              <a:solidFill>
                <a:srgbClr val="002060"/>
              </a:solidFill>
              <a:latin typeface="Roboto" panose="02000000000000000000" pitchFamily="2" charset="0"/>
              <a:ea typeface="Roboto" panose="02000000000000000000" pitchFamily="2" charset="0"/>
            </a:endParaRPr>
          </a:p>
        </p:txBody>
      </p:sp>
      <p:sp>
        <p:nvSpPr>
          <p:cNvPr id="28" name="TextBox 27">
            <a:extLst>
              <a:ext uri="{FF2B5EF4-FFF2-40B4-BE49-F238E27FC236}">
                <a16:creationId xmlns:a16="http://schemas.microsoft.com/office/drawing/2014/main" id="{38A95373-13B0-408A-B326-3F4292ADC7C6}"/>
              </a:ext>
            </a:extLst>
          </p:cNvPr>
          <p:cNvSpPr txBox="1"/>
          <p:nvPr/>
        </p:nvSpPr>
        <p:spPr>
          <a:xfrm>
            <a:off x="2079734" y="346016"/>
            <a:ext cx="2813333"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Chú</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gà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trống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choai</a:t>
            </a:r>
            <a:endParaRPr lang="en-US" sz="1200" b="1" dirty="0">
              <a:solidFill>
                <a:srgbClr val="002060"/>
              </a:solidFill>
              <a:latin typeface="Roboto" panose="02000000000000000000" pitchFamily="2" charset="0"/>
              <a:ea typeface="Roboto" panose="02000000000000000000" pitchFamily="2" charset="0"/>
            </a:endParaRPr>
          </a:p>
        </p:txBody>
      </p:sp>
      <p:sp>
        <p:nvSpPr>
          <p:cNvPr id="29" name="TextBox 28">
            <a:extLst>
              <a:ext uri="{FF2B5EF4-FFF2-40B4-BE49-F238E27FC236}">
                <a16:creationId xmlns:a16="http://schemas.microsoft.com/office/drawing/2014/main" id="{E60DD2C8-1753-4042-B3B0-0790EA2D4E7C}"/>
              </a:ext>
            </a:extLst>
          </p:cNvPr>
          <p:cNvSpPr txBox="1"/>
          <p:nvPr/>
        </p:nvSpPr>
        <p:spPr>
          <a:xfrm>
            <a:off x="2123403" y="636293"/>
            <a:ext cx="276966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Đánh</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hơi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rất</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tài</a:t>
            </a:r>
            <a:endParaRPr lang="en-US" sz="1200" b="1" dirty="0">
              <a:solidFill>
                <a:srgbClr val="002060"/>
              </a:solidFill>
              <a:latin typeface="Roboto" panose="02000000000000000000" pitchFamily="2" charset="0"/>
              <a:ea typeface="Roboto" panose="02000000000000000000" pitchFamily="2" charset="0"/>
            </a:endParaRPr>
          </a:p>
        </p:txBody>
      </p:sp>
      <p:sp>
        <p:nvSpPr>
          <p:cNvPr id="30" name="TextBox 29">
            <a:extLst>
              <a:ext uri="{FF2B5EF4-FFF2-40B4-BE49-F238E27FC236}">
                <a16:creationId xmlns:a16="http://schemas.microsoft.com/office/drawing/2014/main" id="{60AF07F4-DBAB-4DB0-8487-53A0233B10E6}"/>
              </a:ext>
            </a:extLst>
          </p:cNvPr>
          <p:cNvSpPr txBox="1"/>
          <p:nvPr/>
        </p:nvSpPr>
        <p:spPr>
          <a:xfrm>
            <a:off x="2178295" y="902982"/>
            <a:ext cx="3060455" cy="276999"/>
          </a:xfrm>
          <a:prstGeom prst="rect">
            <a:avLst/>
          </a:prstGeom>
          <a:noFill/>
        </p:spPr>
        <p:txBody>
          <a:bodyPr wrap="square" rtlCol="0">
            <a:spAutoFit/>
          </a:bodyPr>
          <a:lstStyle/>
          <a:p>
            <a:r>
              <a:rPr lang="en-GB" sz="1200" b="1" dirty="0">
                <a:solidFill>
                  <a:srgbClr val="002060"/>
                </a:solidFill>
                <a:latin typeface="Roboto" panose="02000000000000000000" pitchFamily="2" charset="0"/>
                <a:ea typeface="Roboto" panose="02000000000000000000" pitchFamily="2" charset="0"/>
              </a:rPr>
              <a:t>Anh </a:t>
            </a:r>
            <a:r>
              <a:rPr lang="en-GB" sz="1200" b="1" dirty="0" err="1">
                <a:solidFill>
                  <a:srgbClr val="002060"/>
                </a:solidFill>
                <a:latin typeface="Roboto" panose="02000000000000000000" pitchFamily="2" charset="0"/>
                <a:ea typeface="Roboto" panose="02000000000000000000" pitchFamily="2" charset="0"/>
              </a:rPr>
              <a:t>em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chó</a:t>
            </a:r>
            <a:endParaRPr lang="en-US" sz="1200" b="1" dirty="0">
              <a:solidFill>
                <a:srgbClr val="002060"/>
              </a:solidFill>
              <a:latin typeface="Roboto" panose="02000000000000000000" pitchFamily="2" charset="0"/>
              <a:ea typeface="Roboto" panose="02000000000000000000" pitchFamily="2" charset="0"/>
            </a:endParaRPr>
          </a:p>
        </p:txBody>
      </p:sp>
      <p:pic>
        <p:nvPicPr>
          <p:cNvPr id="32" name="Picture 31">
            <a:extLst>
              <a:ext uri="{FF2B5EF4-FFF2-40B4-BE49-F238E27FC236}">
                <a16:creationId xmlns:a16="http://schemas.microsoft.com/office/drawing/2014/main" id="{4BA6A303-09AF-40A6-BF6A-9F12D13EAE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150" y="79589"/>
            <a:ext cx="404926" cy="404926"/>
          </a:xfrm>
          <a:prstGeom prst="rect">
            <a:avLst/>
          </a:prstGeom>
        </p:spPr>
      </p:pic>
      <p:pic>
        <p:nvPicPr>
          <p:cNvPr id="15" name="Audio 14">
            <a:hlinkClick r:id="" action="ppaction://media"/>
            <a:extLst>
              <a:ext uri="{FF2B5EF4-FFF2-40B4-BE49-F238E27FC236}">
                <a16:creationId xmlns:a16="http://schemas.microsoft.com/office/drawing/2014/main" id="{BCD38A88-A4B8-4A64-B0BF-41BDD02FEA5B}"/>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5113338" y="2598738"/>
            <a:ext cx="487362" cy="487362"/>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894">
        <p15:prstTrans prst="pageCurlDouble"/>
      </p:transition>
    </mc:Choice>
    <mc:Fallback xmlns="">
      <p:transition spd="slow" advTm="118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27"/>
                                        </p:tgtEl>
                                        <p:attrNameLst>
                                          <p:attrName>style.color</p:attrName>
                                        </p:attrNameLst>
                                      </p:cBhvr>
                                      <p:to>
                                        <a:schemeClr val="accent2"/>
                                      </p:to>
                                    </p:animClr>
                                    <p:animClr clrSpc="rgb" dir="cw">
                                      <p:cBhvr>
                                        <p:cTn id="11" dur="500" fill="hold"/>
                                        <p:tgtEl>
                                          <p:spTgt spid="27"/>
                                        </p:tgtEl>
                                        <p:attrNameLst>
                                          <p:attrName>fillcolor</p:attrName>
                                        </p:attrNameLst>
                                      </p:cBhvr>
                                      <p:to>
                                        <a:schemeClr val="accent2"/>
                                      </p:to>
                                    </p:animClr>
                                    <p:set>
                                      <p:cBhvr>
                                        <p:cTn id="12" dur="500" fill="hold"/>
                                        <p:tgtEl>
                                          <p:spTgt spid="27"/>
                                        </p:tgtEl>
                                        <p:attrNameLst>
                                          <p:attrName>fill.type</p:attrName>
                                        </p:attrNameLst>
                                      </p:cBhvr>
                                      <p:to>
                                        <p:strVal val="solid"/>
                                      </p:to>
                                    </p:set>
                                    <p:anim to="1.5" calcmode="lin" valueType="num">
                                      <p:cBhvr override="childStyle">
                                        <p:cTn id="13" dur="500" fill="hold"/>
                                        <p:tgtEl>
                                          <p:spTgt spid="27"/>
                                        </p:tgtEl>
                                        <p:attrNameLst>
                                          <p:attrName>style.fontSize</p:attrName>
                                        </p:attrNameLst>
                                      </p:cBhvr>
                                    </p:anim>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8" presetClass="emph" presetSubtype="0" fill="hold" grpId="0" nodeType="clickEffect">
                                  <p:stCondLst>
                                    <p:cond delay="0"/>
                                  </p:stCondLst>
                                  <p:iterate type="lt">
                                    <p:tmPct val="10000"/>
                                  </p:iterate>
                                  <p:childTnLst>
                                    <p:animClr clrSpc="rgb" dir="cw">
                                      <p:cBhvr override="childStyle">
                                        <p:cTn id="20" dur="500" fill="hold"/>
                                        <p:tgtEl>
                                          <p:spTgt spid="28"/>
                                        </p:tgtEl>
                                        <p:attrNameLst>
                                          <p:attrName>style.color</p:attrName>
                                        </p:attrNameLst>
                                      </p:cBhvr>
                                      <p:to>
                                        <a:schemeClr val="accent2"/>
                                      </p:to>
                                    </p:animClr>
                                    <p:animClr clrSpc="rgb" dir="cw">
                                      <p:cBhvr>
                                        <p:cTn id="21" dur="500" fill="hold"/>
                                        <p:tgtEl>
                                          <p:spTgt spid="28"/>
                                        </p:tgtEl>
                                        <p:attrNameLst>
                                          <p:attrName>fillcolor</p:attrName>
                                        </p:attrNameLst>
                                      </p:cBhvr>
                                      <p:to>
                                        <a:schemeClr val="accent2"/>
                                      </p:to>
                                    </p:animClr>
                                    <p:set>
                                      <p:cBhvr>
                                        <p:cTn id="22" dur="500" fill="hold"/>
                                        <p:tgtEl>
                                          <p:spTgt spid="28"/>
                                        </p:tgtEl>
                                        <p:attrNameLst>
                                          <p:attrName>fill.type</p:attrName>
                                        </p:attrNameLst>
                                      </p:cBhvr>
                                      <p:to>
                                        <p:strVal val="solid"/>
                                      </p:to>
                                    </p:set>
                                    <p:anim to="1.5" calcmode="lin" valueType="num">
                                      <p:cBhvr override="childStyle">
                                        <p:cTn id="23" dur="500" fill="hold"/>
                                        <p:tgtEl>
                                          <p:spTgt spid="28"/>
                                        </p:tgtEl>
                                        <p:attrNameLst>
                                          <p:attrName>style.fontSize</p:attrName>
                                        </p:attrNameLst>
                                      </p:cBhvr>
                                    </p:anim>
                                  </p:childTnLst>
                                </p:cTn>
                              </p:par>
                            </p:childTnLst>
                          </p:cTn>
                        </p:par>
                      </p:childTnLst>
                    </p:cTn>
                  </p:par>
                  <p:par>
                    <p:cTn id="24" fill="hold">
                      <p:stCondLst>
                        <p:cond delay="indefinite"/>
                      </p:stCondLst>
                      <p:childTnLst>
                        <p:par>
                          <p:cTn id="25" fill="hold">
                            <p:stCondLst>
                              <p:cond delay="0"/>
                            </p:stCondLst>
                            <p:childTnLst>
                              <p:par>
                                <p:cTn id="26" presetID="28" presetClass="emph" presetSubtype="0" fill="hold" grpId="0" nodeType="clickEffect">
                                  <p:stCondLst>
                                    <p:cond delay="0"/>
                                  </p:stCondLst>
                                  <p:iterate type="lt">
                                    <p:tmPct val="10000"/>
                                  </p:iterate>
                                  <p:childTnLst>
                                    <p:animClr clrSpc="rgb" dir="cw">
                                      <p:cBhvr override="childStyle">
                                        <p:cTn id="27" dur="500" fill="hold"/>
                                        <p:tgtEl>
                                          <p:spTgt spid="29"/>
                                        </p:tgtEl>
                                        <p:attrNameLst>
                                          <p:attrName>style.color</p:attrName>
                                        </p:attrNameLst>
                                      </p:cBhvr>
                                      <p:to>
                                        <a:schemeClr val="accent2"/>
                                      </p:to>
                                    </p:animClr>
                                    <p:animClr clrSpc="rgb" dir="cw">
                                      <p:cBhvr>
                                        <p:cTn id="28" dur="500" fill="hold"/>
                                        <p:tgtEl>
                                          <p:spTgt spid="29"/>
                                        </p:tgtEl>
                                        <p:attrNameLst>
                                          <p:attrName>fillcolor</p:attrName>
                                        </p:attrNameLst>
                                      </p:cBhvr>
                                      <p:to>
                                        <a:schemeClr val="accent2"/>
                                      </p:to>
                                    </p:animClr>
                                    <p:set>
                                      <p:cBhvr>
                                        <p:cTn id="29" dur="500" fill="hold"/>
                                        <p:tgtEl>
                                          <p:spTgt spid="29"/>
                                        </p:tgtEl>
                                        <p:attrNameLst>
                                          <p:attrName>fill.type</p:attrName>
                                        </p:attrNameLst>
                                      </p:cBhvr>
                                      <p:to>
                                        <p:strVal val="solid"/>
                                      </p:to>
                                    </p:set>
                                    <p:anim to="1.5" calcmode="lin" valueType="num">
                                      <p:cBhvr override="childStyle">
                                        <p:cTn id="30" dur="500" fill="hold"/>
                                        <p:tgtEl>
                                          <p:spTgt spid="29"/>
                                        </p:tgtEl>
                                        <p:attrNameLst>
                                          <p:attrName>style.fontSize</p:attrName>
                                        </p:attrNameLst>
                                      </p:cBhvr>
                                    </p:anim>
                                  </p:childTnLst>
                                </p:cTn>
                              </p:par>
                              <p:par>
                                <p:cTn id="31" presetID="2" presetClass="entr" presetSubtype="8"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8" presetClass="emph" presetSubtype="0" fill="hold" grpId="0" nodeType="clickEffect">
                                  <p:stCondLst>
                                    <p:cond delay="0"/>
                                  </p:stCondLst>
                                  <p:iterate type="lt">
                                    <p:tmPct val="10000"/>
                                  </p:iterate>
                                  <p:childTnLst>
                                    <p:animClr clrSpc="rgb" dir="cw">
                                      <p:cBhvr override="childStyle">
                                        <p:cTn id="38" dur="500" fill="hold"/>
                                        <p:tgtEl>
                                          <p:spTgt spid="30"/>
                                        </p:tgtEl>
                                        <p:attrNameLst>
                                          <p:attrName>style.color</p:attrName>
                                        </p:attrNameLst>
                                      </p:cBhvr>
                                      <p:to>
                                        <a:schemeClr val="accent2"/>
                                      </p:to>
                                    </p:animClr>
                                    <p:animClr clrSpc="rgb" dir="cw">
                                      <p:cBhvr>
                                        <p:cTn id="39" dur="500" fill="hold"/>
                                        <p:tgtEl>
                                          <p:spTgt spid="30"/>
                                        </p:tgtEl>
                                        <p:attrNameLst>
                                          <p:attrName>fillcolor</p:attrName>
                                        </p:attrNameLst>
                                      </p:cBhvr>
                                      <p:to>
                                        <a:schemeClr val="accent2"/>
                                      </p:to>
                                    </p:animClr>
                                    <p:set>
                                      <p:cBhvr>
                                        <p:cTn id="40" dur="500" fill="hold"/>
                                        <p:tgtEl>
                                          <p:spTgt spid="30"/>
                                        </p:tgtEl>
                                        <p:attrNameLst>
                                          <p:attrName>fill.type</p:attrName>
                                        </p:attrNameLst>
                                      </p:cBhvr>
                                      <p:to>
                                        <p:strVal val="solid"/>
                                      </p:to>
                                    </p:set>
                                    <p:anim to="1.5" calcmode="lin" valueType="num">
                                      <p:cBhvr override="childStyle">
                                        <p:cTn id="41" dur="500" fill="hold"/>
                                        <p:tgtEl>
                                          <p:spTgt spid="30"/>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5"/>
                </p:tgtEl>
              </p:cMediaNode>
            </p:audio>
          </p:childTnLst>
        </p:cTn>
      </p:par>
    </p:tnLst>
    <p:bldLst>
      <p:bldP spid="27" grpId="0"/>
      <p:bldP spid="28" grpId="0"/>
      <p:bldP spid="29"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D3C2899-957B-4FCF-8A88-0683726D05D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9550" y="801128"/>
            <a:ext cx="1676400" cy="1545082"/>
          </a:xfrm>
          <a:prstGeom prst="rect">
            <a:avLst/>
          </a:prstGeom>
        </p:spPr>
      </p:pic>
      <p:pic>
        <p:nvPicPr>
          <p:cNvPr id="3" name="Picture 2">
            <a:extLst>
              <a:ext uri="{FF2B5EF4-FFF2-40B4-BE49-F238E27FC236}">
                <a16:creationId xmlns:a16="http://schemas.microsoft.com/office/drawing/2014/main" id="{E7239DC6-E53F-4248-80E7-C52813928A90}"/>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131469" y="1297651"/>
            <a:ext cx="1381358" cy="1103521"/>
          </a:xfrm>
          <a:prstGeom prst="rect">
            <a:avLst/>
          </a:prstGeom>
        </p:spPr>
      </p:pic>
      <p:pic>
        <p:nvPicPr>
          <p:cNvPr id="5" name="Picture 4">
            <a:extLst>
              <a:ext uri="{FF2B5EF4-FFF2-40B4-BE49-F238E27FC236}">
                <a16:creationId xmlns:a16="http://schemas.microsoft.com/office/drawing/2014/main" id="{17711F50-443A-428B-B8DC-12554812560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9171" y="219075"/>
            <a:ext cx="361950" cy="361950"/>
          </a:xfrm>
          <a:prstGeom prst="rect">
            <a:avLst/>
          </a:prstGeom>
        </p:spPr>
      </p:pic>
      <p:pic>
        <p:nvPicPr>
          <p:cNvPr id="6" name="Picture 5">
            <a:extLst>
              <a:ext uri="{FF2B5EF4-FFF2-40B4-BE49-F238E27FC236}">
                <a16:creationId xmlns:a16="http://schemas.microsoft.com/office/drawing/2014/main" id="{54F42F28-37F1-4440-B891-7C680A34C89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3950" y="476633"/>
            <a:ext cx="514350" cy="514350"/>
          </a:xfrm>
          <a:prstGeom prst="rect">
            <a:avLst/>
          </a:prstGeom>
        </p:spPr>
      </p:pic>
      <p:pic>
        <p:nvPicPr>
          <p:cNvPr id="7" name="Picture 6">
            <a:extLst>
              <a:ext uri="{FF2B5EF4-FFF2-40B4-BE49-F238E27FC236}">
                <a16:creationId xmlns:a16="http://schemas.microsoft.com/office/drawing/2014/main" id="{E8DA9605-9256-4EDC-9F69-BB23FC4573E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308" y="1009650"/>
            <a:ext cx="361950" cy="361950"/>
          </a:xfrm>
          <a:prstGeom prst="rect">
            <a:avLst/>
          </a:prstGeom>
        </p:spPr>
      </p:pic>
      <p:pic>
        <p:nvPicPr>
          <p:cNvPr id="8" name="Picture 7">
            <a:extLst>
              <a:ext uri="{FF2B5EF4-FFF2-40B4-BE49-F238E27FC236}">
                <a16:creationId xmlns:a16="http://schemas.microsoft.com/office/drawing/2014/main" id="{9A11C974-8703-4B21-BA19-17151394F3B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9175" y="114683"/>
            <a:ext cx="361950" cy="361950"/>
          </a:xfrm>
          <a:prstGeom prst="rect">
            <a:avLst/>
          </a:prstGeom>
        </p:spPr>
      </p:pic>
      <p:pic>
        <p:nvPicPr>
          <p:cNvPr id="9" name="Picture 8">
            <a:extLst>
              <a:ext uri="{FF2B5EF4-FFF2-40B4-BE49-F238E27FC236}">
                <a16:creationId xmlns:a16="http://schemas.microsoft.com/office/drawing/2014/main" id="{24EC211E-BD92-46F3-9FE5-38EBAE64CC6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1222" y="588850"/>
            <a:ext cx="361950" cy="361950"/>
          </a:xfrm>
          <a:prstGeom prst="rect">
            <a:avLst/>
          </a:prstGeom>
        </p:spPr>
      </p:pic>
      <p:pic>
        <p:nvPicPr>
          <p:cNvPr id="13" name="Picture 12">
            <a:extLst>
              <a:ext uri="{FF2B5EF4-FFF2-40B4-BE49-F238E27FC236}">
                <a16:creationId xmlns:a16="http://schemas.microsoft.com/office/drawing/2014/main" id="{A6DD694D-8AF2-4DBF-A23D-31C1F48491D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436700"/>
            <a:ext cx="801800" cy="801800"/>
          </a:xfrm>
          <a:prstGeom prst="rect">
            <a:avLst/>
          </a:prstGeom>
        </p:spPr>
      </p:pic>
      <p:pic>
        <p:nvPicPr>
          <p:cNvPr id="15" name="Picture 14">
            <a:extLst>
              <a:ext uri="{FF2B5EF4-FFF2-40B4-BE49-F238E27FC236}">
                <a16:creationId xmlns:a16="http://schemas.microsoft.com/office/drawing/2014/main" id="{0872EEA5-743C-4731-9429-51B305EFDDCE}"/>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8706" y="1988416"/>
            <a:ext cx="914398" cy="966034"/>
          </a:xfrm>
          <a:prstGeom prst="rect">
            <a:avLst/>
          </a:prstGeom>
        </p:spPr>
      </p:pic>
      <p:pic>
        <p:nvPicPr>
          <p:cNvPr id="17" name="Picture 16">
            <a:extLst>
              <a:ext uri="{FF2B5EF4-FFF2-40B4-BE49-F238E27FC236}">
                <a16:creationId xmlns:a16="http://schemas.microsoft.com/office/drawing/2014/main" id="{1FC49CF0-8637-426D-B135-B675EF73C4C9}"/>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956552" y="1573669"/>
            <a:ext cx="1060958" cy="1170139"/>
          </a:xfrm>
          <a:prstGeom prst="rect">
            <a:avLst/>
          </a:prstGeom>
        </p:spPr>
      </p:pic>
      <p:sp>
        <p:nvSpPr>
          <p:cNvPr id="18" name="TextBox 15">
            <a:extLst>
              <a:ext uri="{FF2B5EF4-FFF2-40B4-BE49-F238E27FC236}">
                <a16:creationId xmlns:a16="http://schemas.microsoft.com/office/drawing/2014/main" id="{34FBE064-818E-41E8-9542-1B12237D4E47}"/>
              </a:ext>
            </a:extLst>
          </p:cNvPr>
          <p:cNvSpPr txBox="1"/>
          <p:nvPr/>
        </p:nvSpPr>
        <p:spPr>
          <a:xfrm>
            <a:off x="2021861" y="430518"/>
            <a:ext cx="3350761" cy="448841"/>
          </a:xfrm>
          <a:prstGeom prst="rect">
            <a:avLst/>
          </a:prstGeom>
        </p:spPr>
        <p:txBody>
          <a:bodyPr wrap="square" lIns="0" tIns="0" rIns="0" bIns="0" rtlCol="0" anchor="t">
            <a:prstTxWarp prst="textArchUp">
              <a:avLst/>
            </a:prstTxWarp>
            <a:spAutoFit/>
          </a:bodyPr>
          <a:lstStyle/>
          <a:p>
            <a:pPr algn="ctr">
              <a:lnSpc>
                <a:spcPts val="3457"/>
              </a:lnSpc>
              <a:spcBef>
                <a:spcPct val="0"/>
              </a:spcBef>
            </a:pPr>
            <a:r>
              <a:rPr lang="en-US" sz="3457"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Ravie" panose="04040805050809020602" pitchFamily="82" charset="0"/>
              </a:rPr>
              <a:t>vè</a:t>
            </a:r>
            <a:r>
              <a:rPr lang="en-US" sz="3457"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Ravie" panose="04040805050809020602" pitchFamily="82" charset="0"/>
              </a:rPr>
              <a:t> </a:t>
            </a:r>
            <a:r>
              <a:rPr lang="en-US" sz="3457"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Ravie" panose="04040805050809020602" pitchFamily="82" charset="0"/>
              </a:rPr>
              <a:t>trái</a:t>
            </a:r>
            <a:r>
              <a:rPr lang="en-US" sz="3457"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Ravie" panose="04040805050809020602" pitchFamily="82" charset="0"/>
              </a:rPr>
              <a:t> </a:t>
            </a:r>
            <a:r>
              <a:rPr lang="en-US" sz="3457"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Ravie" panose="04040805050809020602" pitchFamily="82" charset="0"/>
              </a:rPr>
              <a:t>cây</a:t>
            </a:r>
            <a:endParaRPr lang="en-US" sz="3457"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Ravie" panose="04040805050809020602" pitchFamily="82" charset="0"/>
            </a:endParaRPr>
          </a:p>
        </p:txBody>
      </p:sp>
      <p:pic>
        <p:nvPicPr>
          <p:cNvPr id="20" name="Picture 19">
            <a:extLst>
              <a:ext uri="{FF2B5EF4-FFF2-40B4-BE49-F238E27FC236}">
                <a16:creationId xmlns:a16="http://schemas.microsoft.com/office/drawing/2014/main" id="{FA5B0328-20C7-400F-B380-0DBD082D1328}"/>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936389" y="2324693"/>
            <a:ext cx="1214103" cy="766802"/>
          </a:xfrm>
          <a:prstGeom prst="rect">
            <a:avLst/>
          </a:prstGeom>
        </p:spPr>
      </p:pic>
      <p:pic>
        <p:nvPicPr>
          <p:cNvPr id="23" name="Picture 8">
            <a:extLst>
              <a:ext uri="{FF2B5EF4-FFF2-40B4-BE49-F238E27FC236}">
                <a16:creationId xmlns:a16="http://schemas.microsoft.com/office/drawing/2014/main" id="{621751A3-2071-4004-9BD4-498C759B27AE}"/>
              </a:ext>
            </a:extLst>
          </p:cNvPr>
          <p:cNvPicPr>
            <a:picLocks noChangeAspect="1"/>
          </p:cNvPicPr>
          <p:nvPr/>
        </p:nvPicPr>
        <p:blipFill>
          <a:blip r:embed="rId10"/>
          <a:srcRect/>
          <a:stretch>
            <a:fillRect/>
          </a:stretch>
        </p:blipFill>
        <p:spPr>
          <a:xfrm>
            <a:off x="3966110" y="2427475"/>
            <a:ext cx="2060956" cy="870754"/>
          </a:xfrm>
          <a:prstGeom prst="rect">
            <a:avLst/>
          </a:prstGeom>
        </p:spPr>
      </p:pic>
      <p:pic>
        <p:nvPicPr>
          <p:cNvPr id="24" name="Picture 8">
            <a:extLst>
              <a:ext uri="{FF2B5EF4-FFF2-40B4-BE49-F238E27FC236}">
                <a16:creationId xmlns:a16="http://schemas.microsoft.com/office/drawing/2014/main" id="{49F98151-CAD3-4221-A4C5-97CB9C2F1784}"/>
              </a:ext>
            </a:extLst>
          </p:cNvPr>
          <p:cNvPicPr>
            <a:picLocks noChangeAspect="1"/>
          </p:cNvPicPr>
          <p:nvPr/>
        </p:nvPicPr>
        <p:blipFill>
          <a:blip r:embed="rId10"/>
          <a:srcRect/>
          <a:stretch>
            <a:fillRect/>
          </a:stretch>
        </p:blipFill>
        <p:spPr>
          <a:xfrm>
            <a:off x="4684456" y="2008448"/>
            <a:ext cx="624265" cy="263752"/>
          </a:xfrm>
          <a:prstGeom prst="rect">
            <a:avLst/>
          </a:prstGeom>
        </p:spPr>
      </p:pic>
    </p:spTree>
    <p:extLst>
      <p:ext uri="{BB962C8B-B14F-4D97-AF65-F5344CB8AC3E}">
        <p14:creationId xmlns:p14="http://schemas.microsoft.com/office/powerpoint/2010/main" val="1532461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5" name="Oval 4">
            <a:extLst>
              <a:ext uri="{FF2B5EF4-FFF2-40B4-BE49-F238E27FC236}">
                <a16:creationId xmlns:a16="http://schemas.microsoft.com/office/drawing/2014/main" id="{9BFB7C9E-752B-4059-9C75-7D80069C34EA}"/>
              </a:ext>
            </a:extLst>
          </p:cNvPr>
          <p:cNvSpPr/>
          <p:nvPr/>
        </p:nvSpPr>
        <p:spPr>
          <a:xfrm>
            <a:off x="209550" y="0"/>
            <a:ext cx="4477196"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rgbClr val="FF0000"/>
                </a:solidFill>
              </a:rPr>
              <a:t>Tiếp</a:t>
            </a:r>
            <a:r>
              <a:rPr lang="en-US" sz="1200" dirty="0">
                <a:solidFill>
                  <a:srgbClr val="FF0000"/>
                </a:solidFill>
              </a:rPr>
              <a:t> </a:t>
            </a:r>
            <a:r>
              <a:rPr lang="en-US" sz="1200" dirty="0" err="1">
                <a:solidFill>
                  <a:srgbClr val="FF0000"/>
                </a:solidFill>
              </a:rPr>
              <a:t>theo</a:t>
            </a:r>
            <a:r>
              <a:rPr lang="en-US" sz="1200" dirty="0">
                <a:solidFill>
                  <a:srgbClr val="FF0000"/>
                </a:solidFill>
              </a:rPr>
              <a:t> ,</a:t>
            </a:r>
            <a:r>
              <a:rPr lang="en-US" sz="1200" dirty="0" err="1">
                <a:solidFill>
                  <a:srgbClr val="FF0000"/>
                </a:solidFill>
              </a:rPr>
              <a:t>bạn</a:t>
            </a:r>
            <a:r>
              <a:rPr lang="en-US" sz="1200" dirty="0">
                <a:solidFill>
                  <a:srgbClr val="FF0000"/>
                </a:solidFill>
              </a:rPr>
              <a:t> </a:t>
            </a:r>
            <a:r>
              <a:rPr lang="en-US" sz="1200" dirty="0" err="1">
                <a:solidFill>
                  <a:srgbClr val="FF0000"/>
                </a:solidFill>
              </a:rPr>
              <a:t>nào</a:t>
            </a:r>
            <a:r>
              <a:rPr lang="en-US" sz="1200" dirty="0">
                <a:solidFill>
                  <a:srgbClr val="FF0000"/>
                </a:solidFill>
              </a:rPr>
              <a:t> </a:t>
            </a:r>
            <a:r>
              <a:rPr lang="en-US" sz="1200" dirty="0" err="1">
                <a:solidFill>
                  <a:srgbClr val="FF0000"/>
                </a:solidFill>
              </a:rPr>
              <a:t>mặt</a:t>
            </a:r>
            <a:r>
              <a:rPr lang="en-US" sz="1200" dirty="0">
                <a:solidFill>
                  <a:srgbClr val="FF0000"/>
                </a:solidFill>
              </a:rPr>
              <a:t> hay </a:t>
            </a:r>
            <a:r>
              <a:rPr lang="en-US" sz="1200" dirty="0" err="1">
                <a:solidFill>
                  <a:srgbClr val="FF0000"/>
                </a:solidFill>
              </a:rPr>
              <a:t>nhăn</a:t>
            </a:r>
            <a:r>
              <a:rPr lang="en-US" sz="1200" dirty="0">
                <a:solidFill>
                  <a:srgbClr val="FF0000"/>
                </a:solidFill>
              </a:rPr>
              <a:t> </a:t>
            </a:r>
            <a:r>
              <a:rPr lang="en-US" sz="1200" dirty="0" err="1">
                <a:solidFill>
                  <a:srgbClr val="FF0000"/>
                </a:solidFill>
              </a:rPr>
              <a:t>nhó,leo</a:t>
            </a:r>
            <a:r>
              <a:rPr lang="en-US" sz="1200" dirty="0">
                <a:solidFill>
                  <a:srgbClr val="FF0000"/>
                </a:solidFill>
              </a:rPr>
              <a:t> </a:t>
            </a:r>
            <a:r>
              <a:rPr lang="en-US" sz="1200" dirty="0" err="1">
                <a:solidFill>
                  <a:srgbClr val="FF0000"/>
                </a:solidFill>
              </a:rPr>
              <a:t>cây</a:t>
            </a:r>
            <a:r>
              <a:rPr lang="en-US" sz="1200" dirty="0">
                <a:solidFill>
                  <a:srgbClr val="FF0000"/>
                </a:solidFill>
              </a:rPr>
              <a:t> </a:t>
            </a:r>
            <a:r>
              <a:rPr lang="en-US" sz="1200" dirty="0" err="1">
                <a:solidFill>
                  <a:srgbClr val="FF0000"/>
                </a:solidFill>
              </a:rPr>
              <a:t>rất</a:t>
            </a:r>
            <a:r>
              <a:rPr lang="en-US" sz="1200" dirty="0">
                <a:solidFill>
                  <a:srgbClr val="FF0000"/>
                </a:solidFill>
              </a:rPr>
              <a:t> </a:t>
            </a:r>
            <a:r>
              <a:rPr lang="en-US" sz="1200" dirty="0" err="1">
                <a:solidFill>
                  <a:srgbClr val="FF0000"/>
                </a:solidFill>
              </a:rPr>
              <a:t>tài,lại</a:t>
            </a:r>
            <a:r>
              <a:rPr lang="en-US" sz="1200" dirty="0">
                <a:solidFill>
                  <a:srgbClr val="FF0000"/>
                </a:solidFill>
              </a:rPr>
              <a:t> </a:t>
            </a:r>
            <a:r>
              <a:rPr lang="en-US" sz="1200" dirty="0" err="1">
                <a:solidFill>
                  <a:srgbClr val="FF0000"/>
                </a:solidFill>
              </a:rPr>
              <a:t>rất</a:t>
            </a:r>
            <a:r>
              <a:rPr lang="en-US" sz="1200" dirty="0">
                <a:solidFill>
                  <a:srgbClr val="FF0000"/>
                </a:solidFill>
              </a:rPr>
              <a:t> </a:t>
            </a:r>
            <a:r>
              <a:rPr lang="en-US" sz="1200" dirty="0" err="1">
                <a:solidFill>
                  <a:srgbClr val="FF0000"/>
                </a:solidFill>
              </a:rPr>
              <a:t>thích</a:t>
            </a:r>
            <a:r>
              <a:rPr lang="en-US" sz="1200" dirty="0">
                <a:solidFill>
                  <a:srgbClr val="FF0000"/>
                </a:solidFill>
              </a:rPr>
              <a:t> </a:t>
            </a:r>
            <a:r>
              <a:rPr lang="en-US" sz="1200" dirty="0" err="1">
                <a:solidFill>
                  <a:srgbClr val="FF0000"/>
                </a:solidFill>
              </a:rPr>
              <a:t>ăn</a:t>
            </a:r>
            <a:r>
              <a:rPr lang="en-US" sz="1200" dirty="0">
                <a:solidFill>
                  <a:srgbClr val="FF0000"/>
                </a:solidFill>
              </a:rPr>
              <a:t> </a:t>
            </a:r>
            <a:r>
              <a:rPr lang="en-US" sz="1200" dirty="0" err="1">
                <a:solidFill>
                  <a:srgbClr val="FF0000"/>
                </a:solidFill>
              </a:rPr>
              <a:t>chuối</a:t>
            </a:r>
            <a:r>
              <a:rPr lang="en-US" sz="1200" dirty="0">
                <a:solidFill>
                  <a:srgbClr val="FF0000"/>
                </a:solidFill>
              </a:rPr>
              <a:t>? </a:t>
            </a:r>
            <a:r>
              <a:rPr lang="en-US" sz="1200" dirty="0" err="1">
                <a:solidFill>
                  <a:srgbClr val="FF0000"/>
                </a:solidFill>
              </a:rPr>
              <a:t>Cứ</a:t>
            </a:r>
            <a:r>
              <a:rPr lang="en-US" sz="1200" dirty="0">
                <a:solidFill>
                  <a:srgbClr val="FF0000"/>
                </a:solidFill>
              </a:rPr>
              <a:t> </a:t>
            </a:r>
            <a:r>
              <a:rPr lang="en-US" sz="1200" dirty="0" err="1">
                <a:solidFill>
                  <a:srgbClr val="FF0000"/>
                </a:solidFill>
              </a:rPr>
              <a:t>mùa</a:t>
            </a:r>
            <a:r>
              <a:rPr lang="en-US" sz="1200" dirty="0">
                <a:solidFill>
                  <a:srgbClr val="FF0000"/>
                </a:solidFill>
              </a:rPr>
              <a:t> </a:t>
            </a:r>
            <a:r>
              <a:rPr lang="en-US" sz="1200" dirty="0" err="1">
                <a:solidFill>
                  <a:srgbClr val="FF0000"/>
                </a:solidFill>
              </a:rPr>
              <a:t>hè</a:t>
            </a:r>
            <a:r>
              <a:rPr lang="en-US" sz="1200" dirty="0">
                <a:solidFill>
                  <a:srgbClr val="FF0000"/>
                </a:solidFill>
              </a:rPr>
              <a:t> </a:t>
            </a:r>
            <a:r>
              <a:rPr lang="en-US" sz="1200" dirty="0" err="1">
                <a:solidFill>
                  <a:srgbClr val="FF0000"/>
                </a:solidFill>
              </a:rPr>
              <a:t>đến</a:t>
            </a:r>
            <a:r>
              <a:rPr lang="en-US" sz="1200" dirty="0">
                <a:solidFill>
                  <a:srgbClr val="FF0000"/>
                </a:solidFill>
              </a:rPr>
              <a:t> </a:t>
            </a:r>
            <a:r>
              <a:rPr lang="en-US" sz="1200" dirty="0" err="1">
                <a:solidFill>
                  <a:srgbClr val="FF0000"/>
                </a:solidFill>
              </a:rPr>
              <a:t>là</a:t>
            </a:r>
            <a:r>
              <a:rPr lang="en-US" sz="1200" dirty="0">
                <a:solidFill>
                  <a:srgbClr val="FF0000"/>
                </a:solidFill>
              </a:rPr>
              <a:t> </a:t>
            </a:r>
            <a:r>
              <a:rPr lang="en-US" sz="1200" dirty="0" err="1">
                <a:solidFill>
                  <a:srgbClr val="FF0000"/>
                </a:solidFill>
              </a:rPr>
              <a:t>chúng</a:t>
            </a:r>
            <a:r>
              <a:rPr lang="en-US" sz="1200" dirty="0">
                <a:solidFill>
                  <a:srgbClr val="FF0000"/>
                </a:solidFill>
              </a:rPr>
              <a:t> </a:t>
            </a:r>
            <a:r>
              <a:rPr lang="en-US" sz="1200" dirty="0" err="1">
                <a:solidFill>
                  <a:srgbClr val="FF0000"/>
                </a:solidFill>
              </a:rPr>
              <a:t>lại</a:t>
            </a:r>
            <a:r>
              <a:rPr lang="en-US" sz="1200" dirty="0">
                <a:solidFill>
                  <a:srgbClr val="FF0000"/>
                </a:solidFill>
              </a:rPr>
              <a:t> </a:t>
            </a:r>
            <a:r>
              <a:rPr lang="en-US" sz="1200" dirty="0" err="1">
                <a:solidFill>
                  <a:srgbClr val="FF0000"/>
                </a:solidFill>
              </a:rPr>
              <a:t>đồng</a:t>
            </a:r>
            <a:r>
              <a:rPr lang="en-US" sz="1200" dirty="0">
                <a:solidFill>
                  <a:srgbClr val="FF0000"/>
                </a:solidFill>
              </a:rPr>
              <a:t> </a:t>
            </a:r>
            <a:r>
              <a:rPr lang="en-US" sz="1200" dirty="0" err="1">
                <a:solidFill>
                  <a:srgbClr val="FF0000"/>
                </a:solidFill>
              </a:rPr>
              <a:t>thanh</a:t>
            </a:r>
            <a:r>
              <a:rPr lang="en-US" sz="1200" dirty="0">
                <a:solidFill>
                  <a:srgbClr val="FF0000"/>
                </a:solidFill>
              </a:rPr>
              <a:t> </a:t>
            </a:r>
            <a:r>
              <a:rPr lang="en-US" sz="1200" dirty="0" err="1">
                <a:solidFill>
                  <a:srgbClr val="FF0000"/>
                </a:solidFill>
              </a:rPr>
              <a:t>hát</a:t>
            </a:r>
            <a:r>
              <a:rPr lang="en-US" sz="1200" dirty="0">
                <a:solidFill>
                  <a:srgbClr val="FF0000"/>
                </a:solidFill>
              </a:rPr>
              <a:t> </a:t>
            </a:r>
            <a:r>
              <a:rPr lang="en-US" sz="1200" dirty="0" err="1">
                <a:solidFill>
                  <a:srgbClr val="FF0000"/>
                </a:solidFill>
              </a:rPr>
              <a:t>chào</a:t>
            </a:r>
            <a:r>
              <a:rPr lang="en-US" sz="1200" dirty="0">
                <a:solidFill>
                  <a:srgbClr val="FF0000"/>
                </a:solidFill>
              </a:rPr>
              <a:t> </a:t>
            </a:r>
            <a:r>
              <a:rPr lang="en-US" sz="1200" dirty="0" err="1">
                <a:solidFill>
                  <a:srgbClr val="FF0000"/>
                </a:solidFill>
              </a:rPr>
              <a:t>hè</a:t>
            </a:r>
            <a:r>
              <a:rPr lang="en-US" sz="1200" dirty="0">
                <a:solidFill>
                  <a:srgbClr val="FF0000"/>
                </a:solidFill>
              </a:rPr>
              <a:t> </a:t>
            </a:r>
            <a:r>
              <a:rPr lang="en-US" sz="1200" dirty="0" err="1">
                <a:solidFill>
                  <a:srgbClr val="FF0000"/>
                </a:solidFill>
              </a:rPr>
              <a:t>là</a:t>
            </a:r>
            <a:r>
              <a:rPr lang="en-US" sz="1200" dirty="0">
                <a:solidFill>
                  <a:srgbClr val="FF0000"/>
                </a:solidFill>
              </a:rPr>
              <a:t> ai </a:t>
            </a:r>
            <a:r>
              <a:rPr lang="en-US" sz="1200" dirty="0" err="1">
                <a:solidFill>
                  <a:srgbClr val="FF0000"/>
                </a:solidFill>
              </a:rPr>
              <a:t>nhỉ</a:t>
            </a:r>
            <a:r>
              <a:rPr lang="en-US" sz="1200" dirty="0">
                <a:solidFill>
                  <a:srgbClr val="FF0000"/>
                </a:solidFill>
              </a:rPr>
              <a:t>?</a:t>
            </a: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pic>
        <p:nvPicPr>
          <p:cNvPr id="14" name="Picture 13">
            <a:extLst>
              <a:ext uri="{FF2B5EF4-FFF2-40B4-BE49-F238E27FC236}">
                <a16:creationId xmlns:a16="http://schemas.microsoft.com/office/drawing/2014/main" id="{1091B74C-A41F-4CBD-97B1-47A1109BE0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514" y="935746"/>
            <a:ext cx="2778506" cy="1667103"/>
          </a:xfrm>
          <a:prstGeom prst="rect">
            <a:avLst/>
          </a:prstGeom>
        </p:spPr>
      </p:pic>
      <p:pic>
        <p:nvPicPr>
          <p:cNvPr id="17" name="Picture 3">
            <a:extLst>
              <a:ext uri="{FF2B5EF4-FFF2-40B4-BE49-F238E27FC236}">
                <a16:creationId xmlns:a16="http://schemas.microsoft.com/office/drawing/2014/main" id="{7985407E-617A-4DEE-A8F1-C927387EBF9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41096" y="2595992"/>
            <a:ext cx="1333955" cy="557078"/>
          </a:xfrm>
          <a:prstGeom prst="rect">
            <a:avLst/>
          </a:prstGeom>
        </p:spPr>
      </p:pic>
      <p:pic>
        <p:nvPicPr>
          <p:cNvPr id="15" name="Picture 4">
            <a:extLst>
              <a:ext uri="{FF2B5EF4-FFF2-40B4-BE49-F238E27FC236}">
                <a16:creationId xmlns:a16="http://schemas.microsoft.com/office/drawing/2014/main" id="{2AE4F276-87C7-4923-8B08-F615CDAEDB82}"/>
              </a:ext>
            </a:extLst>
          </p:cNvPr>
          <p:cNvPicPr>
            <a:picLocks noChangeAspect="1"/>
          </p:cNvPicPr>
          <p:nvPr/>
        </p:nvPicPr>
        <p:blipFill>
          <a:blip r:embed="rId10"/>
          <a:srcRect/>
          <a:stretch>
            <a:fillRect/>
          </a:stretch>
        </p:blipFill>
        <p:spPr>
          <a:xfrm>
            <a:off x="3445740" y="1199293"/>
            <a:ext cx="1624562" cy="1886807"/>
          </a:xfrm>
          <a:prstGeom prst="rect">
            <a:avLst/>
          </a:prstGeom>
        </p:spPr>
      </p:pic>
      <p:pic>
        <p:nvPicPr>
          <p:cNvPr id="2" name="Audio 1">
            <a:hlinkClick r:id="" action="ppaction://media"/>
            <a:extLst>
              <a:ext uri="{FF2B5EF4-FFF2-40B4-BE49-F238E27FC236}">
                <a16:creationId xmlns:a16="http://schemas.microsoft.com/office/drawing/2014/main" id="{6428F2F6-3665-4B06-AE18-FDB09B7961D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568868355"/>
      </p:ext>
    </p:extLst>
  </p:cSld>
  <p:clrMapOvr>
    <a:masterClrMapping/>
  </p:clrMapOvr>
  <mc:AlternateContent xmlns:mc="http://schemas.openxmlformats.org/markup-compatibility/2006" xmlns:p14="http://schemas.microsoft.com/office/powerpoint/2010/main">
    <mc:Choice Requires="p14">
      <p:transition spd="slow" p14:dur="800" advTm="46582">
        <p:circle/>
      </p:transition>
    </mc:Choice>
    <mc:Fallback xmlns="">
      <p:transition spd="slow" advTm="4658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15820" r="119" b="15851"/>
          <a:stretch>
            <a:fillRect/>
          </a:stretch>
        </p:blipFill>
        <p:spPr>
          <a:xfrm>
            <a:off x="-97104" y="-6220"/>
            <a:ext cx="5850203" cy="32385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28585" y="2154858"/>
            <a:ext cx="1587119" cy="861674"/>
          </a:xfrm>
          <a:prstGeom prst="rect">
            <a:avLst/>
          </a:prstGeom>
        </p:spPr>
      </p:pic>
      <p:pic>
        <p:nvPicPr>
          <p:cNvPr id="4" name="Picture 4"/>
          <p:cNvPicPr>
            <a:picLocks noChangeAspect="1"/>
          </p:cNvPicPr>
          <p:nvPr/>
        </p:nvPicPr>
        <p:blipFill>
          <a:blip r:embed="rId8"/>
          <a:srcRect/>
          <a:stretch>
            <a:fillRect/>
          </a:stretch>
        </p:blipFill>
        <p:spPr>
          <a:xfrm>
            <a:off x="4445466" y="796899"/>
            <a:ext cx="1624562" cy="1886807"/>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31661">
            <a:off x="5205088" y="85702"/>
            <a:ext cx="524210" cy="938183"/>
          </a:xfrm>
          <a:prstGeom prst="rect">
            <a:avLst/>
          </a:prstGeom>
        </p:spPr>
      </p:pic>
      <p:pic>
        <p:nvPicPr>
          <p:cNvPr id="7" name="Picture 7"/>
          <p:cNvPicPr>
            <a:picLocks noChangeAspect="1"/>
          </p:cNvPicPr>
          <p:nvPr/>
        </p:nvPicPr>
        <p:blipFill>
          <a:blip r:embed="rId11"/>
          <a:srcRect/>
          <a:stretch>
            <a:fillRect/>
          </a:stretch>
        </p:blipFill>
        <p:spPr>
          <a:xfrm rot="-1236631">
            <a:off x="2917050" y="1275470"/>
            <a:ext cx="780500" cy="711231"/>
          </a:xfrm>
          <a:prstGeom prst="rect">
            <a:avLst/>
          </a:prstGeom>
        </p:spPr>
      </p:pic>
      <p:pic>
        <p:nvPicPr>
          <p:cNvPr id="8" name="Picture 8"/>
          <p:cNvPicPr>
            <a:picLocks noChangeAspect="1"/>
          </p:cNvPicPr>
          <p:nvPr/>
        </p:nvPicPr>
        <p:blipFill>
          <a:blip r:embed="rId12"/>
          <a:srcRect/>
          <a:stretch>
            <a:fillRect/>
          </a:stretch>
        </p:blipFill>
        <p:spPr>
          <a:xfrm>
            <a:off x="3506014" y="1400926"/>
            <a:ext cx="525422" cy="525422"/>
          </a:xfrm>
          <a:prstGeom prst="rect">
            <a:avLst/>
          </a:prstGeom>
        </p:spPr>
      </p:pic>
      <p:pic>
        <p:nvPicPr>
          <p:cNvPr id="9" name="Picture 9"/>
          <p:cNvPicPr>
            <a:picLocks noChangeAspect="1"/>
          </p:cNvPicPr>
          <p:nvPr/>
        </p:nvPicPr>
        <p:blipFill>
          <a:blip r:embed="rId13"/>
          <a:srcRect b="3096"/>
          <a:stretch>
            <a:fillRect/>
          </a:stretch>
        </p:blipFill>
        <p:spPr>
          <a:xfrm>
            <a:off x="3349633" y="1625726"/>
            <a:ext cx="480250" cy="46537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99422" y="1889767"/>
            <a:ext cx="282085" cy="201338"/>
          </a:xfrm>
          <a:prstGeom prst="rect">
            <a:avLst/>
          </a:prstGeom>
        </p:spPr>
      </p:pic>
      <p:pic>
        <p:nvPicPr>
          <p:cNvPr id="11" name="Picture 11"/>
          <p:cNvPicPr>
            <a:picLocks noChangeAspect="1"/>
          </p:cNvPicPr>
          <p:nvPr/>
        </p:nvPicPr>
        <p:blipFill>
          <a:blip r:embed="rId16"/>
          <a:srcRect/>
          <a:stretch>
            <a:fillRect/>
          </a:stretch>
        </p:blipFill>
        <p:spPr>
          <a:xfrm>
            <a:off x="815789" y="2343504"/>
            <a:ext cx="541922" cy="404409"/>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105433" y="2747913"/>
            <a:ext cx="415273" cy="418411"/>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255947" y="1902374"/>
            <a:ext cx="617931" cy="364579"/>
          </a:xfrm>
          <a:prstGeom prst="rect">
            <a:avLst/>
          </a:prstGeom>
        </p:spPr>
      </p:pic>
      <p:pic>
        <p:nvPicPr>
          <p:cNvPr id="14" name="Picture 1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10296" y="1789099"/>
            <a:ext cx="447415" cy="201337"/>
          </a:xfrm>
          <a:prstGeom prst="rect">
            <a:avLst/>
          </a:prstGeom>
        </p:spPr>
      </p:pic>
      <p:pic>
        <p:nvPicPr>
          <p:cNvPr id="15" name="Picture 15"/>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2655758" y="2773595"/>
            <a:ext cx="448484" cy="322348"/>
          </a:xfrm>
          <a:prstGeom prst="rect">
            <a:avLst/>
          </a:prstGeom>
        </p:spPr>
      </p:pic>
      <p:pic>
        <p:nvPicPr>
          <p:cNvPr id="16" name="Picture 16"/>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357711" y="2207463"/>
            <a:ext cx="421429" cy="378232"/>
          </a:xfrm>
          <a:prstGeom prst="rect">
            <a:avLst/>
          </a:prstGeom>
        </p:spPr>
      </p:pic>
      <p:pic>
        <p:nvPicPr>
          <p:cNvPr id="17" name="Picture 17"/>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0" y="257388"/>
            <a:ext cx="324000" cy="339860"/>
          </a:xfrm>
          <a:prstGeom prst="rect">
            <a:avLst/>
          </a:prstGeom>
        </p:spPr>
      </p:pic>
      <p:pic>
        <p:nvPicPr>
          <p:cNvPr id="18" name="Picture 18"/>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1614605" y="2125380"/>
            <a:ext cx="451411" cy="238684"/>
          </a:xfrm>
          <a:prstGeom prst="rect">
            <a:avLst/>
          </a:prstGeom>
        </p:spPr>
      </p:pic>
      <p:pic>
        <p:nvPicPr>
          <p:cNvPr id="19" name="Picture 2" descr="Cartoon Fish Sticker by Box Office for iOS &amp;amp; Android | GIPHY">
            <a:extLst>
              <a:ext uri="{FF2B5EF4-FFF2-40B4-BE49-F238E27FC236}">
                <a16:creationId xmlns:a16="http://schemas.microsoft.com/office/drawing/2014/main" id="{A34ACFF0-D2E0-4351-B912-FDE66871FDAB}"/>
              </a:ext>
            </a:extLst>
          </p:cNvPr>
          <p:cNvPicPr>
            <a:picLocks noChangeAspect="1" noChangeArrowheads="1" noCrop="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790184" y="2042954"/>
            <a:ext cx="1121901" cy="6310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076918C-7B65-4AB9-83C4-9EB801E00275}"/>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01997" y="296059"/>
            <a:ext cx="2778506" cy="1667103"/>
          </a:xfrm>
          <a:prstGeom prst="rect">
            <a:avLst/>
          </a:prstGeom>
        </p:spPr>
      </p:pic>
      <p:pic>
        <p:nvPicPr>
          <p:cNvPr id="21" name="Picture 20">
            <a:extLst>
              <a:ext uri="{FF2B5EF4-FFF2-40B4-BE49-F238E27FC236}">
                <a16:creationId xmlns:a16="http://schemas.microsoft.com/office/drawing/2014/main" id="{15A7BF50-A33E-4A0A-AF30-42494A6314CD}"/>
              </a:ext>
            </a:extLst>
          </p:cNvPr>
          <p:cNvPicPr>
            <a:picLocks noChangeAspect="1"/>
          </p:cNvPicPr>
          <p:nvPr/>
        </p:nvPicPr>
        <p:blipFill>
          <a:blip r:embed="rId3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344906" y="112442"/>
            <a:ext cx="827044" cy="596975"/>
          </a:xfrm>
          <a:prstGeom prst="rect">
            <a:avLst/>
          </a:prstGeom>
        </p:spPr>
      </p:pic>
      <p:sp>
        <p:nvSpPr>
          <p:cNvPr id="22" name="TextBox 21">
            <a:extLst>
              <a:ext uri="{FF2B5EF4-FFF2-40B4-BE49-F238E27FC236}">
                <a16:creationId xmlns:a16="http://schemas.microsoft.com/office/drawing/2014/main" id="{47636A2F-AEDD-40D9-B8F1-31FBD1BE0D5D}"/>
              </a:ext>
            </a:extLst>
          </p:cNvPr>
          <p:cNvSpPr txBox="1"/>
          <p:nvPr/>
        </p:nvSpPr>
        <p:spPr>
          <a:xfrm>
            <a:off x="1679084" y="292634"/>
            <a:ext cx="2918361"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khỉ</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trên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rừng</a:t>
            </a:r>
            <a:endParaRPr lang="en-US" sz="1200" b="1" dirty="0">
              <a:solidFill>
                <a:srgbClr val="002060"/>
              </a:solidFill>
              <a:latin typeface="Roboto" panose="02000000000000000000" pitchFamily="2" charset="0"/>
              <a:ea typeface="Roboto" panose="02000000000000000000" pitchFamily="2" charset="0"/>
            </a:endParaRPr>
          </a:p>
        </p:txBody>
      </p:sp>
      <p:sp>
        <p:nvSpPr>
          <p:cNvPr id="23" name="TextBox 22">
            <a:extLst>
              <a:ext uri="{FF2B5EF4-FFF2-40B4-BE49-F238E27FC236}">
                <a16:creationId xmlns:a16="http://schemas.microsoft.com/office/drawing/2014/main" id="{8CE99CE5-BAAA-42C3-A16F-3DD33DBDCC5B}"/>
              </a:ext>
            </a:extLst>
          </p:cNvPr>
          <p:cNvSpPr txBox="1"/>
          <p:nvPr/>
        </p:nvSpPr>
        <p:spPr>
          <a:xfrm>
            <a:off x="1629224" y="41360"/>
            <a:ext cx="2801098"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Mặt</a:t>
            </a:r>
            <a:r>
              <a:rPr lang="en-GB" sz="1200" b="1" dirty="0">
                <a:solidFill>
                  <a:srgbClr val="002060"/>
                </a:solidFill>
                <a:latin typeface="Roboto" panose="02000000000000000000" pitchFamily="2" charset="0"/>
                <a:ea typeface="Roboto" panose="02000000000000000000" pitchFamily="2" charset="0"/>
              </a:rPr>
              <a:t> hay </a:t>
            </a:r>
            <a:r>
              <a:rPr lang="en-GB" sz="1200" b="1" dirty="0" err="1">
                <a:solidFill>
                  <a:srgbClr val="002060"/>
                </a:solidFill>
                <a:latin typeface="Roboto" panose="02000000000000000000" pitchFamily="2" charset="0"/>
                <a:ea typeface="Roboto" panose="02000000000000000000" pitchFamily="2" charset="0"/>
              </a:rPr>
              <a:t>nhăn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nhó</a:t>
            </a:r>
            <a:endParaRPr lang="en-US" sz="1200" b="1" dirty="0">
              <a:solidFill>
                <a:srgbClr val="00206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81520C9E-FACE-4862-9DD7-A6335DF41044}"/>
              </a:ext>
            </a:extLst>
          </p:cNvPr>
          <p:cNvSpPr txBox="1"/>
          <p:nvPr/>
        </p:nvSpPr>
        <p:spPr>
          <a:xfrm>
            <a:off x="1676218" y="856584"/>
            <a:ext cx="3069303"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Ve</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sầu</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mùa</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hạ</a:t>
            </a:r>
            <a:endParaRPr lang="en-US" sz="1200" b="1" dirty="0">
              <a:solidFill>
                <a:srgbClr val="002060"/>
              </a:solidFill>
              <a:latin typeface="Roboto" panose="02000000000000000000" pitchFamily="2" charset="0"/>
              <a:ea typeface="Roboto" panose="02000000000000000000" pitchFamily="2" charset="0"/>
            </a:endParaRPr>
          </a:p>
        </p:txBody>
      </p:sp>
      <p:sp>
        <p:nvSpPr>
          <p:cNvPr id="26" name="TextBox 25">
            <a:extLst>
              <a:ext uri="{FF2B5EF4-FFF2-40B4-BE49-F238E27FC236}">
                <a16:creationId xmlns:a16="http://schemas.microsoft.com/office/drawing/2014/main" id="{072D9872-D43B-41C6-9183-86406748149B}"/>
              </a:ext>
            </a:extLst>
          </p:cNvPr>
          <p:cNvSpPr txBox="1"/>
          <p:nvPr/>
        </p:nvSpPr>
        <p:spPr>
          <a:xfrm>
            <a:off x="1645022" y="572498"/>
            <a:ext cx="306930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Đồng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thanh</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hát</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cùng</a:t>
            </a:r>
            <a:endParaRPr lang="en-US" sz="1200" b="1" dirty="0">
              <a:solidFill>
                <a:srgbClr val="002060"/>
              </a:solidFill>
              <a:latin typeface="Roboto" panose="02000000000000000000" pitchFamily="2" charset="0"/>
              <a:ea typeface="Roboto" panose="02000000000000000000" pitchFamily="2" charset="0"/>
            </a:endParaRPr>
          </a:p>
        </p:txBody>
      </p:sp>
      <p:pic>
        <p:nvPicPr>
          <p:cNvPr id="27" name="Picture 26">
            <a:extLst>
              <a:ext uri="{FF2B5EF4-FFF2-40B4-BE49-F238E27FC236}">
                <a16:creationId xmlns:a16="http://schemas.microsoft.com/office/drawing/2014/main" id="{EC91D4B5-458C-4FF8-B773-E1C1E8D094C6}"/>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747251" y="38066"/>
            <a:ext cx="404926" cy="404926"/>
          </a:xfrm>
          <a:prstGeom prst="rect">
            <a:avLst/>
          </a:prstGeom>
        </p:spPr>
      </p:pic>
      <p:pic>
        <p:nvPicPr>
          <p:cNvPr id="6" name="Audio 5">
            <a:hlinkClick r:id="" action="ppaction://media"/>
            <a:extLst>
              <a:ext uri="{FF2B5EF4-FFF2-40B4-BE49-F238E27FC236}">
                <a16:creationId xmlns:a16="http://schemas.microsoft.com/office/drawing/2014/main" id="{762EF093-2887-407C-A85A-5CDBD9216ECF}"/>
              </a:ext>
            </a:extLst>
          </p:cNvPr>
          <p:cNvPicPr>
            <a:picLocks noChangeAspect="1"/>
          </p:cNvPicPr>
          <p:nvPr>
            <a:audioFile r:link="rId3"/>
            <p:extLst>
              <p:ext uri="{DAA4B4D4-6D71-4841-9C94-3DE7FCFB9230}">
                <p14:media xmlns:p14="http://schemas.microsoft.com/office/powerpoint/2010/main" r:embed="rId2"/>
              </p:ext>
            </p:extLst>
          </p:nvPr>
        </p:nvPicPr>
        <p:blipFill>
          <a:blip r:embed="rId35"/>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754736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3895">
        <p15:prstTrans prst="pageCurlDouble"/>
      </p:transition>
    </mc:Choice>
    <mc:Fallback xmlns="">
      <p:transition spd="slow" advTm="138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23"/>
                                        </p:tgtEl>
                                        <p:attrNameLst>
                                          <p:attrName>style.color</p:attrName>
                                        </p:attrNameLst>
                                      </p:cBhvr>
                                      <p:to>
                                        <a:schemeClr val="accent2"/>
                                      </p:to>
                                    </p:animClr>
                                    <p:animClr clrSpc="rgb" dir="cw">
                                      <p:cBhvr>
                                        <p:cTn id="11" dur="500" fill="hold"/>
                                        <p:tgtEl>
                                          <p:spTgt spid="23"/>
                                        </p:tgtEl>
                                        <p:attrNameLst>
                                          <p:attrName>fillcolor</p:attrName>
                                        </p:attrNameLst>
                                      </p:cBhvr>
                                      <p:to>
                                        <a:schemeClr val="accent2"/>
                                      </p:to>
                                    </p:animClr>
                                    <p:set>
                                      <p:cBhvr>
                                        <p:cTn id="12" dur="500" fill="hold"/>
                                        <p:tgtEl>
                                          <p:spTgt spid="23"/>
                                        </p:tgtEl>
                                        <p:attrNameLst>
                                          <p:attrName>fill.type</p:attrName>
                                        </p:attrNameLst>
                                      </p:cBhvr>
                                      <p:to>
                                        <p:strVal val="solid"/>
                                      </p:to>
                                    </p:set>
                                    <p:anim to="1.5" calcmode="lin" valueType="num">
                                      <p:cBhvr override="childStyle">
                                        <p:cTn id="13" dur="500" fill="hold"/>
                                        <p:tgtEl>
                                          <p:spTgt spid="23"/>
                                        </p:tgtEl>
                                        <p:attrNameLst>
                                          <p:attrName>style.fontSize</p:attrName>
                                        </p:attrNameLst>
                                      </p:cBhvr>
                                    </p:anim>
                                  </p:childTnLst>
                                </p:cTn>
                              </p:par>
                              <p:par>
                                <p:cTn id="14" presetID="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8" presetClass="emph" presetSubtype="0" fill="hold" grpId="0" nodeType="clickEffect">
                                  <p:stCondLst>
                                    <p:cond delay="0"/>
                                  </p:stCondLst>
                                  <p:iterate type="lt">
                                    <p:tmPct val="10000"/>
                                  </p:iterate>
                                  <p:childTnLst>
                                    <p:animClr clrSpc="rgb" dir="cw">
                                      <p:cBhvr override="childStyle">
                                        <p:cTn id="21" dur="500" fill="hold"/>
                                        <p:tgtEl>
                                          <p:spTgt spid="22"/>
                                        </p:tgtEl>
                                        <p:attrNameLst>
                                          <p:attrName>style.color</p:attrName>
                                        </p:attrNameLst>
                                      </p:cBhvr>
                                      <p:to>
                                        <a:schemeClr val="accent2"/>
                                      </p:to>
                                    </p:animClr>
                                    <p:animClr clrSpc="rgb" dir="cw">
                                      <p:cBhvr>
                                        <p:cTn id="22" dur="500" fill="hold"/>
                                        <p:tgtEl>
                                          <p:spTgt spid="22"/>
                                        </p:tgtEl>
                                        <p:attrNameLst>
                                          <p:attrName>fillcolor</p:attrName>
                                        </p:attrNameLst>
                                      </p:cBhvr>
                                      <p:to>
                                        <a:schemeClr val="accent2"/>
                                      </p:to>
                                    </p:animClr>
                                    <p:set>
                                      <p:cBhvr>
                                        <p:cTn id="23" dur="500" fill="hold"/>
                                        <p:tgtEl>
                                          <p:spTgt spid="22"/>
                                        </p:tgtEl>
                                        <p:attrNameLst>
                                          <p:attrName>fill.type</p:attrName>
                                        </p:attrNameLst>
                                      </p:cBhvr>
                                      <p:to>
                                        <p:strVal val="solid"/>
                                      </p:to>
                                    </p:set>
                                    <p:anim to="1.5" calcmode="lin" valueType="num">
                                      <p:cBhvr override="childStyle">
                                        <p:cTn id="24" dur="500" fill="hold"/>
                                        <p:tgtEl>
                                          <p:spTgt spid="22"/>
                                        </p:tgtEl>
                                        <p:attrNameLst>
                                          <p:attrName>style.fontSize</p:attrName>
                                        </p:attrNameLst>
                                      </p:cBhvr>
                                    </p:anim>
                                  </p:childTnLst>
                                </p:cTn>
                              </p:par>
                            </p:childTnLst>
                          </p:cTn>
                        </p:par>
                      </p:childTnLst>
                    </p:cTn>
                  </p:par>
                  <p:par>
                    <p:cTn id="25" fill="hold">
                      <p:stCondLst>
                        <p:cond delay="indefinite"/>
                      </p:stCondLst>
                      <p:childTnLst>
                        <p:par>
                          <p:cTn id="26" fill="hold">
                            <p:stCondLst>
                              <p:cond delay="0"/>
                            </p:stCondLst>
                            <p:childTnLst>
                              <p:par>
                                <p:cTn id="27" presetID="28" presetClass="emph" presetSubtype="0" fill="hold" grpId="0" nodeType="clickEffect">
                                  <p:stCondLst>
                                    <p:cond delay="0"/>
                                  </p:stCondLst>
                                  <p:iterate type="lt">
                                    <p:tmPct val="10000"/>
                                  </p:iterate>
                                  <p:childTnLst>
                                    <p:animClr clrSpc="rgb" dir="cw">
                                      <p:cBhvr override="childStyle">
                                        <p:cTn id="28" dur="500" fill="hold"/>
                                        <p:tgtEl>
                                          <p:spTgt spid="26"/>
                                        </p:tgtEl>
                                        <p:attrNameLst>
                                          <p:attrName>style.color</p:attrName>
                                        </p:attrNameLst>
                                      </p:cBhvr>
                                      <p:to>
                                        <a:schemeClr val="accent2"/>
                                      </p:to>
                                    </p:animClr>
                                    <p:animClr clrSpc="rgb" dir="cw">
                                      <p:cBhvr>
                                        <p:cTn id="29" dur="500" fill="hold"/>
                                        <p:tgtEl>
                                          <p:spTgt spid="26"/>
                                        </p:tgtEl>
                                        <p:attrNameLst>
                                          <p:attrName>fillcolor</p:attrName>
                                        </p:attrNameLst>
                                      </p:cBhvr>
                                      <p:to>
                                        <a:schemeClr val="accent2"/>
                                      </p:to>
                                    </p:animClr>
                                    <p:set>
                                      <p:cBhvr>
                                        <p:cTn id="30" dur="500" fill="hold"/>
                                        <p:tgtEl>
                                          <p:spTgt spid="26"/>
                                        </p:tgtEl>
                                        <p:attrNameLst>
                                          <p:attrName>fill.type</p:attrName>
                                        </p:attrNameLst>
                                      </p:cBhvr>
                                      <p:to>
                                        <p:strVal val="solid"/>
                                      </p:to>
                                    </p:set>
                                    <p:anim to="1.5" calcmode="lin" valueType="num">
                                      <p:cBhvr override="childStyle">
                                        <p:cTn id="31" dur="500" fill="hold"/>
                                        <p:tgtEl>
                                          <p:spTgt spid="26"/>
                                        </p:tgtEl>
                                        <p:attrNameLst>
                                          <p:attrName>style.fontSize</p:attrName>
                                        </p:attrNameLst>
                                      </p:cBhvr>
                                    </p:anim>
                                  </p:childTnLst>
                                </p:cTn>
                              </p:par>
                              <p:par>
                                <p:cTn id="32" presetID="2" presetClass="entr" presetSubtype="2"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1+#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8" presetClass="emph" presetSubtype="0" fill="hold" grpId="0" nodeType="clickEffect">
                                  <p:stCondLst>
                                    <p:cond delay="0"/>
                                  </p:stCondLst>
                                  <p:iterate type="lt">
                                    <p:tmPct val="10000"/>
                                  </p:iterate>
                                  <p:childTnLst>
                                    <p:animClr clrSpc="rgb" dir="cw">
                                      <p:cBhvr override="childStyle">
                                        <p:cTn id="39" dur="500" fill="hold"/>
                                        <p:tgtEl>
                                          <p:spTgt spid="24"/>
                                        </p:tgtEl>
                                        <p:attrNameLst>
                                          <p:attrName>style.color</p:attrName>
                                        </p:attrNameLst>
                                      </p:cBhvr>
                                      <p:to>
                                        <a:schemeClr val="accent2"/>
                                      </p:to>
                                    </p:animClr>
                                    <p:animClr clrSpc="rgb" dir="cw">
                                      <p:cBhvr>
                                        <p:cTn id="40" dur="500" fill="hold"/>
                                        <p:tgtEl>
                                          <p:spTgt spid="24"/>
                                        </p:tgtEl>
                                        <p:attrNameLst>
                                          <p:attrName>fillcolor</p:attrName>
                                        </p:attrNameLst>
                                      </p:cBhvr>
                                      <p:to>
                                        <a:schemeClr val="accent2"/>
                                      </p:to>
                                    </p:animClr>
                                    <p:set>
                                      <p:cBhvr>
                                        <p:cTn id="41" dur="500" fill="hold"/>
                                        <p:tgtEl>
                                          <p:spTgt spid="24"/>
                                        </p:tgtEl>
                                        <p:attrNameLst>
                                          <p:attrName>fill.type</p:attrName>
                                        </p:attrNameLst>
                                      </p:cBhvr>
                                      <p:to>
                                        <p:strVal val="solid"/>
                                      </p:to>
                                    </p:set>
                                    <p:anim to="1.5" calcmode="lin" valueType="num">
                                      <p:cBhvr override="childStyle">
                                        <p:cTn id="42" dur="500" fill="hold"/>
                                        <p:tgtEl>
                                          <p:spTgt spid="24"/>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P spid="22" grpId="0"/>
      <p:bldP spid="23" grpId="0"/>
      <p:bldP spid="24"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5" name="Oval 4">
            <a:extLst>
              <a:ext uri="{FF2B5EF4-FFF2-40B4-BE49-F238E27FC236}">
                <a16:creationId xmlns:a16="http://schemas.microsoft.com/office/drawing/2014/main" id="{9BFB7C9E-752B-4059-9C75-7D80069C34EA}"/>
              </a:ext>
            </a:extLst>
          </p:cNvPr>
          <p:cNvSpPr/>
          <p:nvPr/>
        </p:nvSpPr>
        <p:spPr>
          <a:xfrm>
            <a:off x="209550" y="5810"/>
            <a:ext cx="5029199"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FF0000"/>
                </a:solidFill>
              </a:rPr>
              <a:t>Ở</a:t>
            </a:r>
            <a:r>
              <a:rPr lang="vi-VN" sz="1200" dirty="0">
                <a:solidFill>
                  <a:srgbClr val="FF0000"/>
                </a:solidFill>
              </a:rPr>
              <a:t> đoạn cuối cùng,chị em nhà nào cho chúng ta rất nhiều sợi tơ óng ả để dệt vải? Quanh năm chơi đùa làm bạn với nước là </a:t>
            </a:r>
            <a:r>
              <a:rPr lang="en-GB" sz="1200" dirty="0">
                <a:solidFill>
                  <a:srgbClr val="FF0000"/>
                </a:solidFill>
              </a:rPr>
              <a:t>h</a:t>
            </a:r>
            <a:r>
              <a:rPr lang="vi-VN" sz="1200" dirty="0">
                <a:solidFill>
                  <a:srgbClr val="FF0000"/>
                </a:solidFill>
              </a:rPr>
              <a:t>ọ hàng nhà ai?</a:t>
            </a:r>
            <a:endParaRPr lang="en-US" sz="1200" dirty="0">
              <a:solidFill>
                <a:srgbClr val="FF0000"/>
              </a:solidFill>
            </a:endParaRP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pic>
        <p:nvPicPr>
          <p:cNvPr id="14" name="Picture 9">
            <a:extLst>
              <a:ext uri="{FF2B5EF4-FFF2-40B4-BE49-F238E27FC236}">
                <a16:creationId xmlns:a16="http://schemas.microsoft.com/office/drawing/2014/main" id="{6291A2E6-06CB-415A-A759-8F527DA30700}"/>
              </a:ext>
            </a:extLst>
          </p:cNvPr>
          <p:cNvPicPr>
            <a:picLocks noChangeAspect="1"/>
          </p:cNvPicPr>
          <p:nvPr/>
        </p:nvPicPr>
        <p:blipFill>
          <a:blip r:embed="rId7"/>
          <a:srcRect b="3096"/>
          <a:stretch>
            <a:fillRect/>
          </a:stretch>
        </p:blipFill>
        <p:spPr>
          <a:xfrm>
            <a:off x="1412552" y="1689185"/>
            <a:ext cx="1006798" cy="975622"/>
          </a:xfrm>
          <a:prstGeom prst="rect">
            <a:avLst/>
          </a:prstGeom>
        </p:spPr>
      </p:pic>
      <p:pic>
        <p:nvPicPr>
          <p:cNvPr id="15" name="Picture 7">
            <a:extLst>
              <a:ext uri="{FF2B5EF4-FFF2-40B4-BE49-F238E27FC236}">
                <a16:creationId xmlns:a16="http://schemas.microsoft.com/office/drawing/2014/main" id="{9D4ACADE-E2F1-4673-8702-16B3F6489949}"/>
              </a:ext>
            </a:extLst>
          </p:cNvPr>
          <p:cNvPicPr>
            <a:picLocks noChangeAspect="1"/>
          </p:cNvPicPr>
          <p:nvPr/>
        </p:nvPicPr>
        <p:blipFill>
          <a:blip r:embed="rId8"/>
          <a:srcRect/>
          <a:stretch>
            <a:fillRect/>
          </a:stretch>
        </p:blipFill>
        <p:spPr>
          <a:xfrm rot="-1236631">
            <a:off x="2006147" y="1728240"/>
            <a:ext cx="1218474" cy="1110335"/>
          </a:xfrm>
          <a:prstGeom prst="rect">
            <a:avLst/>
          </a:prstGeom>
        </p:spPr>
      </p:pic>
      <p:pic>
        <p:nvPicPr>
          <p:cNvPr id="17" name="Picture 2" descr="Cartoon Fish Sticker by Box Office for iOS &amp;amp; Android | GIPHY">
            <a:extLst>
              <a:ext uri="{FF2B5EF4-FFF2-40B4-BE49-F238E27FC236}">
                <a16:creationId xmlns:a16="http://schemas.microsoft.com/office/drawing/2014/main" id="{053BB0D5-99AA-4CA6-8759-1402118BDB0A}"/>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9395" y="1763313"/>
            <a:ext cx="1734437" cy="9756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a:extLst>
              <a:ext uri="{FF2B5EF4-FFF2-40B4-BE49-F238E27FC236}">
                <a16:creationId xmlns:a16="http://schemas.microsoft.com/office/drawing/2014/main" id="{62920C25-06C9-4C25-B082-E6BA7FDB2CD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219290" y="1905116"/>
            <a:ext cx="769318" cy="775131"/>
          </a:xfrm>
          <a:prstGeom prst="rect">
            <a:avLst/>
          </a:prstGeom>
        </p:spPr>
      </p:pic>
      <p:pic>
        <p:nvPicPr>
          <p:cNvPr id="2" name="Audio 1">
            <a:hlinkClick r:id="" action="ppaction://media"/>
            <a:extLst>
              <a:ext uri="{FF2B5EF4-FFF2-40B4-BE49-F238E27FC236}">
                <a16:creationId xmlns:a16="http://schemas.microsoft.com/office/drawing/2014/main" id="{A9E1A4CF-AE7D-48B6-A216-8B817B0EEB0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906179613"/>
      </p:ext>
    </p:extLst>
  </p:cSld>
  <p:clrMapOvr>
    <a:masterClrMapping/>
  </p:clrMapOvr>
  <mc:AlternateContent xmlns:mc="http://schemas.openxmlformats.org/markup-compatibility/2006" xmlns:p14="http://schemas.microsoft.com/office/powerpoint/2010/main">
    <mc:Choice Requires="p14">
      <p:transition spd="slow" p14:dur="800" advTm="45130">
        <p:circle/>
      </p:transition>
    </mc:Choice>
    <mc:Fallback xmlns="">
      <p:transition spd="slow" advTm="4513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15820" r="119" b="15851"/>
          <a:stretch>
            <a:fillRect/>
          </a:stretch>
        </p:blipFill>
        <p:spPr>
          <a:xfrm>
            <a:off x="-6764" y="6476"/>
            <a:ext cx="5753100" cy="32385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28585" y="2154858"/>
            <a:ext cx="1587119" cy="861674"/>
          </a:xfrm>
          <a:prstGeom prst="rect">
            <a:avLst/>
          </a:prstGeom>
        </p:spPr>
      </p:pic>
      <p:pic>
        <p:nvPicPr>
          <p:cNvPr id="4" name="Picture 4"/>
          <p:cNvPicPr>
            <a:picLocks noChangeAspect="1"/>
          </p:cNvPicPr>
          <p:nvPr/>
        </p:nvPicPr>
        <p:blipFill>
          <a:blip r:embed="rId8"/>
          <a:srcRect/>
          <a:stretch>
            <a:fillRect/>
          </a:stretch>
        </p:blipFill>
        <p:spPr>
          <a:xfrm>
            <a:off x="4445466" y="796899"/>
            <a:ext cx="1624562" cy="1886807"/>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31661">
            <a:off x="5205088" y="85702"/>
            <a:ext cx="524210" cy="938183"/>
          </a:xfrm>
          <a:prstGeom prst="rect">
            <a:avLst/>
          </a:prstGeom>
        </p:spPr>
      </p:pic>
      <p:pic>
        <p:nvPicPr>
          <p:cNvPr id="7" name="Picture 7"/>
          <p:cNvPicPr>
            <a:picLocks noChangeAspect="1"/>
          </p:cNvPicPr>
          <p:nvPr/>
        </p:nvPicPr>
        <p:blipFill>
          <a:blip r:embed="rId11"/>
          <a:srcRect/>
          <a:stretch>
            <a:fillRect/>
          </a:stretch>
        </p:blipFill>
        <p:spPr>
          <a:xfrm rot="-1236631">
            <a:off x="2893456" y="1248561"/>
            <a:ext cx="780500" cy="711231"/>
          </a:xfrm>
          <a:prstGeom prst="rect">
            <a:avLst/>
          </a:prstGeom>
        </p:spPr>
      </p:pic>
      <p:pic>
        <p:nvPicPr>
          <p:cNvPr id="8" name="Picture 8"/>
          <p:cNvPicPr>
            <a:picLocks noChangeAspect="1"/>
          </p:cNvPicPr>
          <p:nvPr/>
        </p:nvPicPr>
        <p:blipFill>
          <a:blip r:embed="rId12"/>
          <a:srcRect/>
          <a:stretch>
            <a:fillRect/>
          </a:stretch>
        </p:blipFill>
        <p:spPr>
          <a:xfrm>
            <a:off x="3506014" y="1400926"/>
            <a:ext cx="525422" cy="525422"/>
          </a:xfrm>
          <a:prstGeom prst="rect">
            <a:avLst/>
          </a:prstGeom>
        </p:spPr>
      </p:pic>
      <p:pic>
        <p:nvPicPr>
          <p:cNvPr id="9" name="Picture 9"/>
          <p:cNvPicPr>
            <a:picLocks noChangeAspect="1"/>
          </p:cNvPicPr>
          <p:nvPr/>
        </p:nvPicPr>
        <p:blipFill>
          <a:blip r:embed="rId13"/>
          <a:srcRect b="3096"/>
          <a:stretch>
            <a:fillRect/>
          </a:stretch>
        </p:blipFill>
        <p:spPr>
          <a:xfrm>
            <a:off x="3349633" y="1625726"/>
            <a:ext cx="480250" cy="46537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99422" y="1889767"/>
            <a:ext cx="282085" cy="201338"/>
          </a:xfrm>
          <a:prstGeom prst="rect">
            <a:avLst/>
          </a:prstGeom>
        </p:spPr>
      </p:pic>
      <p:pic>
        <p:nvPicPr>
          <p:cNvPr id="11" name="Picture 11"/>
          <p:cNvPicPr>
            <a:picLocks noChangeAspect="1"/>
          </p:cNvPicPr>
          <p:nvPr/>
        </p:nvPicPr>
        <p:blipFill>
          <a:blip r:embed="rId16"/>
          <a:srcRect/>
          <a:stretch>
            <a:fillRect/>
          </a:stretch>
        </p:blipFill>
        <p:spPr>
          <a:xfrm>
            <a:off x="815789" y="2343504"/>
            <a:ext cx="541922" cy="404409"/>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105433" y="2747913"/>
            <a:ext cx="415273" cy="418411"/>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255947" y="1902374"/>
            <a:ext cx="617931" cy="364579"/>
          </a:xfrm>
          <a:prstGeom prst="rect">
            <a:avLst/>
          </a:prstGeom>
        </p:spPr>
      </p:pic>
      <p:pic>
        <p:nvPicPr>
          <p:cNvPr id="14" name="Picture 1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10296" y="1789099"/>
            <a:ext cx="447415" cy="201337"/>
          </a:xfrm>
          <a:prstGeom prst="rect">
            <a:avLst/>
          </a:prstGeom>
        </p:spPr>
      </p:pic>
      <p:pic>
        <p:nvPicPr>
          <p:cNvPr id="15" name="Picture 15"/>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2655758" y="2773595"/>
            <a:ext cx="448484" cy="322348"/>
          </a:xfrm>
          <a:prstGeom prst="rect">
            <a:avLst/>
          </a:prstGeom>
        </p:spPr>
      </p:pic>
      <p:pic>
        <p:nvPicPr>
          <p:cNvPr id="16" name="Picture 16"/>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357711" y="2207463"/>
            <a:ext cx="421429" cy="378232"/>
          </a:xfrm>
          <a:prstGeom prst="rect">
            <a:avLst/>
          </a:prstGeom>
        </p:spPr>
      </p:pic>
      <p:pic>
        <p:nvPicPr>
          <p:cNvPr id="17" name="Picture 17"/>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0" y="257388"/>
            <a:ext cx="324000" cy="339860"/>
          </a:xfrm>
          <a:prstGeom prst="rect">
            <a:avLst/>
          </a:prstGeom>
        </p:spPr>
      </p:pic>
      <p:pic>
        <p:nvPicPr>
          <p:cNvPr id="18" name="Picture 18"/>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1614605" y="2125380"/>
            <a:ext cx="451411" cy="238684"/>
          </a:xfrm>
          <a:prstGeom prst="rect">
            <a:avLst/>
          </a:prstGeom>
        </p:spPr>
      </p:pic>
      <p:pic>
        <p:nvPicPr>
          <p:cNvPr id="19" name="Picture 2" descr="Cartoon Fish Sticker by Box Office for iOS &amp;amp; Android | GIPHY">
            <a:extLst>
              <a:ext uri="{FF2B5EF4-FFF2-40B4-BE49-F238E27FC236}">
                <a16:creationId xmlns:a16="http://schemas.microsoft.com/office/drawing/2014/main" id="{A34ACFF0-D2E0-4351-B912-FDE66871FDAB}"/>
              </a:ext>
            </a:extLst>
          </p:cNvPr>
          <p:cNvPicPr>
            <a:picLocks noChangeAspect="1" noChangeArrowheads="1" noCrop="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790184" y="2042954"/>
            <a:ext cx="1121901" cy="6310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076918C-7B65-4AB9-83C4-9EB801E00275}"/>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01997" y="296059"/>
            <a:ext cx="2778506" cy="1667103"/>
          </a:xfrm>
          <a:prstGeom prst="rect">
            <a:avLst/>
          </a:prstGeom>
        </p:spPr>
      </p:pic>
      <p:pic>
        <p:nvPicPr>
          <p:cNvPr id="21" name="Picture 20">
            <a:extLst>
              <a:ext uri="{FF2B5EF4-FFF2-40B4-BE49-F238E27FC236}">
                <a16:creationId xmlns:a16="http://schemas.microsoft.com/office/drawing/2014/main" id="{15A7BF50-A33E-4A0A-AF30-42494A6314CD}"/>
              </a:ext>
            </a:extLst>
          </p:cNvPr>
          <p:cNvPicPr>
            <a:picLocks noChangeAspect="1"/>
          </p:cNvPicPr>
          <p:nvPr/>
        </p:nvPicPr>
        <p:blipFill>
          <a:blip r:embed="rId3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344906" y="112442"/>
            <a:ext cx="827044" cy="596975"/>
          </a:xfrm>
          <a:prstGeom prst="rect">
            <a:avLst/>
          </a:prstGeom>
        </p:spPr>
      </p:pic>
      <p:sp>
        <p:nvSpPr>
          <p:cNvPr id="22" name="TextBox 21">
            <a:extLst>
              <a:ext uri="{FF2B5EF4-FFF2-40B4-BE49-F238E27FC236}">
                <a16:creationId xmlns:a16="http://schemas.microsoft.com/office/drawing/2014/main" id="{47636A2F-AEDD-40D9-B8F1-31FBD1BE0D5D}"/>
              </a:ext>
            </a:extLst>
          </p:cNvPr>
          <p:cNvSpPr txBox="1"/>
          <p:nvPr/>
        </p:nvSpPr>
        <p:spPr>
          <a:xfrm>
            <a:off x="1679084" y="292634"/>
            <a:ext cx="3285679"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Chị</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em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tằm</a:t>
            </a:r>
            <a:endParaRPr lang="en-US" sz="1200" b="1" dirty="0">
              <a:solidFill>
                <a:srgbClr val="002060"/>
              </a:solidFill>
              <a:latin typeface="Roboto" panose="02000000000000000000" pitchFamily="2" charset="0"/>
              <a:ea typeface="Roboto" panose="02000000000000000000" pitchFamily="2" charset="0"/>
            </a:endParaRPr>
          </a:p>
        </p:txBody>
      </p:sp>
      <p:sp>
        <p:nvSpPr>
          <p:cNvPr id="23" name="TextBox 22">
            <a:extLst>
              <a:ext uri="{FF2B5EF4-FFF2-40B4-BE49-F238E27FC236}">
                <a16:creationId xmlns:a16="http://schemas.microsoft.com/office/drawing/2014/main" id="{8CE99CE5-BAAA-42C3-A16F-3DD33DBDCC5B}"/>
              </a:ext>
            </a:extLst>
          </p:cNvPr>
          <p:cNvSpPr txBox="1"/>
          <p:nvPr/>
        </p:nvSpPr>
        <p:spPr>
          <a:xfrm>
            <a:off x="1667772" y="41735"/>
            <a:ext cx="3037577" cy="276999"/>
          </a:xfrm>
          <a:prstGeom prst="rect">
            <a:avLst/>
          </a:prstGeom>
          <a:noFill/>
        </p:spPr>
        <p:txBody>
          <a:bodyPr wrap="square" rtlCol="0">
            <a:spAutoFit/>
          </a:bodyPr>
          <a:lstStyle/>
          <a:p>
            <a:r>
              <a:rPr lang="en-GB" sz="1200" b="1" dirty="0">
                <a:solidFill>
                  <a:srgbClr val="002060"/>
                </a:solidFill>
                <a:latin typeface="Roboto" panose="02000000000000000000" pitchFamily="2" charset="0"/>
                <a:ea typeface="Roboto" panose="02000000000000000000" pitchFamily="2" charset="0"/>
              </a:rPr>
              <a:t>Cho </a:t>
            </a:r>
            <a:r>
              <a:rPr lang="en-GB" sz="1200" b="1" dirty="0" err="1">
                <a:solidFill>
                  <a:srgbClr val="002060"/>
                </a:solidFill>
                <a:latin typeface="Roboto" panose="02000000000000000000" pitchFamily="2" charset="0"/>
                <a:ea typeface="Roboto" panose="02000000000000000000" pitchFamily="2" charset="0"/>
              </a:rPr>
              <a:t>tơ</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óng</a:t>
            </a:r>
            <a:r>
              <a:rPr lang="en-GB" sz="1200" b="1" dirty="0">
                <a:solidFill>
                  <a:srgbClr val="002060"/>
                </a:solidFill>
                <a:latin typeface="Roboto" panose="02000000000000000000" pitchFamily="2" charset="0"/>
                <a:ea typeface="Roboto" panose="02000000000000000000" pitchFamily="2" charset="0"/>
              </a:rPr>
              <a:t> ả</a:t>
            </a:r>
            <a:endParaRPr lang="en-US" sz="1200" b="1" dirty="0">
              <a:solidFill>
                <a:srgbClr val="00206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81520C9E-FACE-4862-9DD7-A6335DF41044}"/>
              </a:ext>
            </a:extLst>
          </p:cNvPr>
          <p:cNvSpPr txBox="1"/>
          <p:nvPr/>
        </p:nvSpPr>
        <p:spPr>
          <a:xfrm>
            <a:off x="1676219" y="856584"/>
            <a:ext cx="328854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Giống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nòi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tôm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cá</a:t>
            </a:r>
            <a:r>
              <a:rPr lang="en-GB" sz="1200" b="1" dirty="0">
                <a:solidFill>
                  <a:srgbClr val="002060"/>
                </a:solidFill>
                <a:latin typeface="Roboto" panose="02000000000000000000" pitchFamily="2" charset="0"/>
                <a:ea typeface="Roboto" panose="02000000000000000000" pitchFamily="2" charset="0"/>
              </a:rPr>
              <a:t>…</a:t>
            </a:r>
            <a:endParaRPr lang="en-US" sz="1200" b="1" dirty="0">
              <a:solidFill>
                <a:srgbClr val="002060"/>
              </a:solidFill>
              <a:latin typeface="Roboto" panose="02000000000000000000" pitchFamily="2" charset="0"/>
              <a:ea typeface="Roboto" panose="02000000000000000000" pitchFamily="2" charset="0"/>
            </a:endParaRPr>
          </a:p>
        </p:txBody>
      </p:sp>
      <p:sp>
        <p:nvSpPr>
          <p:cNvPr id="26" name="TextBox 25">
            <a:extLst>
              <a:ext uri="{FF2B5EF4-FFF2-40B4-BE49-F238E27FC236}">
                <a16:creationId xmlns:a16="http://schemas.microsoft.com/office/drawing/2014/main" id="{072D9872-D43B-41C6-9183-86406748149B}"/>
              </a:ext>
            </a:extLst>
          </p:cNvPr>
          <p:cNvSpPr txBox="1"/>
          <p:nvPr/>
        </p:nvSpPr>
        <p:spPr>
          <a:xfrm>
            <a:off x="1645022" y="572498"/>
            <a:ext cx="3219336"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Tắm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nước</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quanh</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năm</a:t>
            </a:r>
            <a:endParaRPr lang="en-US" sz="1200" b="1" dirty="0">
              <a:solidFill>
                <a:srgbClr val="002060"/>
              </a:solidFill>
              <a:latin typeface="Roboto" panose="02000000000000000000" pitchFamily="2" charset="0"/>
              <a:ea typeface="Roboto" panose="02000000000000000000" pitchFamily="2" charset="0"/>
            </a:endParaRPr>
          </a:p>
        </p:txBody>
      </p:sp>
      <p:pic>
        <p:nvPicPr>
          <p:cNvPr id="25" name="Picture 24">
            <a:extLst>
              <a:ext uri="{FF2B5EF4-FFF2-40B4-BE49-F238E27FC236}">
                <a16:creationId xmlns:a16="http://schemas.microsoft.com/office/drawing/2014/main" id="{BEF63579-02DA-4901-80B1-F205EEE52FB7}"/>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747251" y="38066"/>
            <a:ext cx="404926" cy="404926"/>
          </a:xfrm>
          <a:prstGeom prst="rect">
            <a:avLst/>
          </a:prstGeom>
        </p:spPr>
      </p:pic>
      <p:pic>
        <p:nvPicPr>
          <p:cNvPr id="29" name="Picture 4">
            <a:extLst>
              <a:ext uri="{FF2B5EF4-FFF2-40B4-BE49-F238E27FC236}">
                <a16:creationId xmlns:a16="http://schemas.microsoft.com/office/drawing/2014/main" id="{B4E3AE92-E1E7-4104-A920-744AD0E5CF04}"/>
              </a:ext>
            </a:extLst>
          </p:cNvPr>
          <p:cNvPicPr>
            <a:picLocks noChangeAspect="1"/>
          </p:cNvPicPr>
          <p:nvPr/>
        </p:nvPicPr>
        <p:blipFill>
          <a:blip r:embed="rId8"/>
          <a:srcRect/>
          <a:stretch>
            <a:fillRect/>
          </a:stretch>
        </p:blipFill>
        <p:spPr>
          <a:xfrm>
            <a:off x="4597866" y="949299"/>
            <a:ext cx="1624562" cy="1886807"/>
          </a:xfrm>
          <a:prstGeom prst="rect">
            <a:avLst/>
          </a:prstGeom>
        </p:spPr>
      </p:pic>
      <p:sp>
        <p:nvSpPr>
          <p:cNvPr id="30" name="TextBox 29">
            <a:extLst>
              <a:ext uri="{FF2B5EF4-FFF2-40B4-BE49-F238E27FC236}">
                <a16:creationId xmlns:a16="http://schemas.microsoft.com/office/drawing/2014/main" id="{2D63DD1A-D3B2-4A50-9A4A-57393D26C5FF}"/>
              </a:ext>
            </a:extLst>
          </p:cNvPr>
          <p:cNvSpPr txBox="1"/>
          <p:nvPr/>
        </p:nvSpPr>
        <p:spPr>
          <a:xfrm>
            <a:off x="1660498" y="1132648"/>
            <a:ext cx="328854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Loài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vật</a:t>
            </a:r>
            <a:r>
              <a:rPr lang="en-GB" sz="1200" b="1" dirty="0">
                <a:solidFill>
                  <a:srgbClr val="002060"/>
                </a:solidFill>
                <a:latin typeface="Roboto" panose="02000000000000000000" pitchFamily="2" charset="0"/>
                <a:ea typeface="Roboto" panose="02000000000000000000" pitchFamily="2" charset="0"/>
              </a:rPr>
              <a:t> hay </a:t>
            </a:r>
            <a:r>
              <a:rPr lang="en-GB" sz="1200" b="1" dirty="0" err="1">
                <a:solidFill>
                  <a:srgbClr val="002060"/>
                </a:solidFill>
                <a:latin typeface="Roboto" panose="02000000000000000000" pitchFamily="2" charset="0"/>
                <a:ea typeface="Roboto" panose="02000000000000000000" pitchFamily="2" charset="0"/>
              </a:rPr>
              <a:t>quá</a:t>
            </a:r>
            <a:endParaRPr lang="en-US" sz="1200" b="1" dirty="0">
              <a:solidFill>
                <a:srgbClr val="002060"/>
              </a:solidFill>
              <a:latin typeface="Roboto" panose="02000000000000000000" pitchFamily="2" charset="0"/>
              <a:ea typeface="Roboto" panose="02000000000000000000" pitchFamily="2" charset="0"/>
            </a:endParaRPr>
          </a:p>
        </p:txBody>
      </p:sp>
      <p:sp>
        <p:nvSpPr>
          <p:cNvPr id="31" name="TextBox 30">
            <a:extLst>
              <a:ext uri="{FF2B5EF4-FFF2-40B4-BE49-F238E27FC236}">
                <a16:creationId xmlns:a16="http://schemas.microsoft.com/office/drawing/2014/main" id="{38215C15-EB6C-4212-B2FA-81237CF52B51}"/>
              </a:ext>
            </a:extLst>
          </p:cNvPr>
          <p:cNvSpPr txBox="1"/>
          <p:nvPr/>
        </p:nvSpPr>
        <p:spPr>
          <a:xfrm>
            <a:off x="1639434" y="1410676"/>
            <a:ext cx="328854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Bạn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kể</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tiếp</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nha</a:t>
            </a:r>
            <a:r>
              <a:rPr lang="en-GB" sz="1200" b="1" dirty="0">
                <a:solidFill>
                  <a:srgbClr val="002060"/>
                </a:solidFill>
                <a:latin typeface="Roboto" panose="02000000000000000000" pitchFamily="2" charset="0"/>
                <a:ea typeface="Roboto" panose="02000000000000000000" pitchFamily="2" charset="0"/>
              </a:rPr>
              <a:t>.</a:t>
            </a:r>
            <a:endParaRPr lang="en-US" sz="1200" b="1" dirty="0">
              <a:solidFill>
                <a:srgbClr val="002060"/>
              </a:solidFill>
              <a:latin typeface="Roboto" panose="02000000000000000000" pitchFamily="2" charset="0"/>
              <a:ea typeface="Roboto" panose="02000000000000000000" pitchFamily="2" charset="0"/>
            </a:endParaRPr>
          </a:p>
        </p:txBody>
      </p:sp>
      <p:pic>
        <p:nvPicPr>
          <p:cNvPr id="32" name="Audio 31">
            <a:hlinkClick r:id="" action="ppaction://media"/>
            <a:extLst>
              <a:ext uri="{FF2B5EF4-FFF2-40B4-BE49-F238E27FC236}">
                <a16:creationId xmlns:a16="http://schemas.microsoft.com/office/drawing/2014/main" id="{F0DD33D2-390D-46F0-8CA5-4791CE55A52C}"/>
              </a:ext>
            </a:extLst>
          </p:cNvPr>
          <p:cNvPicPr>
            <a:picLocks noChangeAspect="1"/>
          </p:cNvPicPr>
          <p:nvPr>
            <a:audioFile r:link="rId3"/>
            <p:extLst>
              <p:ext uri="{DAA4B4D4-6D71-4841-9C94-3DE7FCFB9230}">
                <p14:media xmlns:p14="http://schemas.microsoft.com/office/powerpoint/2010/main" r:embed="rId2"/>
              </p:ext>
            </p:extLst>
          </p:nvPr>
        </p:nvPicPr>
        <p:blipFill>
          <a:blip r:embed="rId35"/>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353173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8020">
        <p15:prstTrans prst="pageCurlDouble"/>
      </p:transition>
    </mc:Choice>
    <mc:Fallback xmlns="">
      <p:transition spd="slow" advTm="180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23"/>
                                        </p:tgtEl>
                                        <p:attrNameLst>
                                          <p:attrName>style.color</p:attrName>
                                        </p:attrNameLst>
                                      </p:cBhvr>
                                      <p:to>
                                        <a:schemeClr val="accent2"/>
                                      </p:to>
                                    </p:animClr>
                                    <p:animClr clrSpc="rgb" dir="cw">
                                      <p:cBhvr>
                                        <p:cTn id="11" dur="500" fill="hold"/>
                                        <p:tgtEl>
                                          <p:spTgt spid="23"/>
                                        </p:tgtEl>
                                        <p:attrNameLst>
                                          <p:attrName>fillcolor</p:attrName>
                                        </p:attrNameLst>
                                      </p:cBhvr>
                                      <p:to>
                                        <a:schemeClr val="accent2"/>
                                      </p:to>
                                    </p:animClr>
                                    <p:set>
                                      <p:cBhvr>
                                        <p:cTn id="12" dur="500" fill="hold"/>
                                        <p:tgtEl>
                                          <p:spTgt spid="23"/>
                                        </p:tgtEl>
                                        <p:attrNameLst>
                                          <p:attrName>fill.type</p:attrName>
                                        </p:attrNameLst>
                                      </p:cBhvr>
                                      <p:to>
                                        <p:strVal val="solid"/>
                                      </p:to>
                                    </p:set>
                                    <p:anim to="1.5" calcmode="lin" valueType="num">
                                      <p:cBhvr override="childStyle">
                                        <p:cTn id="13" dur="500" fill="hold"/>
                                        <p:tgtEl>
                                          <p:spTgt spid="23"/>
                                        </p:tgtEl>
                                        <p:attrNameLst>
                                          <p:attrName>style.fontSize</p:attrName>
                                        </p:attrNameLst>
                                      </p:cBhvr>
                                    </p:anim>
                                  </p:childTnLst>
                                </p:cTn>
                              </p:par>
                              <p:par>
                                <p:cTn id="14" presetID="21"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par>
                                <p:cTn id="17" presetID="21"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par>
                                <p:cTn id="20" presetID="21"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8" presetClass="emph" presetSubtype="0" fill="hold" grpId="0" nodeType="clickEffect">
                                  <p:stCondLst>
                                    <p:cond delay="0"/>
                                  </p:stCondLst>
                                  <p:iterate type="lt">
                                    <p:tmPct val="10000"/>
                                  </p:iterate>
                                  <p:childTnLst>
                                    <p:animClr clrSpc="rgb" dir="cw">
                                      <p:cBhvr override="childStyle">
                                        <p:cTn id="26" dur="500" fill="hold"/>
                                        <p:tgtEl>
                                          <p:spTgt spid="22"/>
                                        </p:tgtEl>
                                        <p:attrNameLst>
                                          <p:attrName>style.color</p:attrName>
                                        </p:attrNameLst>
                                      </p:cBhvr>
                                      <p:to>
                                        <a:schemeClr val="accent2"/>
                                      </p:to>
                                    </p:animClr>
                                    <p:animClr clrSpc="rgb" dir="cw">
                                      <p:cBhvr>
                                        <p:cTn id="27" dur="500" fill="hold"/>
                                        <p:tgtEl>
                                          <p:spTgt spid="22"/>
                                        </p:tgtEl>
                                        <p:attrNameLst>
                                          <p:attrName>fillcolor</p:attrName>
                                        </p:attrNameLst>
                                      </p:cBhvr>
                                      <p:to>
                                        <a:schemeClr val="accent2"/>
                                      </p:to>
                                    </p:animClr>
                                    <p:set>
                                      <p:cBhvr>
                                        <p:cTn id="28" dur="500" fill="hold"/>
                                        <p:tgtEl>
                                          <p:spTgt spid="22"/>
                                        </p:tgtEl>
                                        <p:attrNameLst>
                                          <p:attrName>fill.type</p:attrName>
                                        </p:attrNameLst>
                                      </p:cBhvr>
                                      <p:to>
                                        <p:strVal val="solid"/>
                                      </p:to>
                                    </p:set>
                                    <p:anim to="1.5" calcmode="lin" valueType="num">
                                      <p:cBhvr override="childStyle">
                                        <p:cTn id="29" dur="500" fill="hold"/>
                                        <p:tgtEl>
                                          <p:spTgt spid="22"/>
                                        </p:tgtEl>
                                        <p:attrNameLst>
                                          <p:attrName>style.fontSize</p:attrName>
                                        </p:attrNameLst>
                                      </p:cBhvr>
                                    </p:anim>
                                  </p:childTnLst>
                                </p:cTn>
                              </p:par>
                            </p:childTnLst>
                          </p:cTn>
                        </p:par>
                      </p:childTnLst>
                    </p:cTn>
                  </p:par>
                  <p:par>
                    <p:cTn id="30" fill="hold">
                      <p:stCondLst>
                        <p:cond delay="indefinite"/>
                      </p:stCondLst>
                      <p:childTnLst>
                        <p:par>
                          <p:cTn id="31" fill="hold">
                            <p:stCondLst>
                              <p:cond delay="0"/>
                            </p:stCondLst>
                            <p:childTnLst>
                              <p:par>
                                <p:cTn id="32" presetID="28" presetClass="emph" presetSubtype="0" fill="hold" grpId="0" nodeType="clickEffect">
                                  <p:stCondLst>
                                    <p:cond delay="0"/>
                                  </p:stCondLst>
                                  <p:iterate type="lt">
                                    <p:tmPct val="10000"/>
                                  </p:iterate>
                                  <p:childTnLst>
                                    <p:animClr clrSpc="rgb" dir="cw">
                                      <p:cBhvr override="childStyle">
                                        <p:cTn id="33" dur="500" fill="hold"/>
                                        <p:tgtEl>
                                          <p:spTgt spid="26"/>
                                        </p:tgtEl>
                                        <p:attrNameLst>
                                          <p:attrName>style.color</p:attrName>
                                        </p:attrNameLst>
                                      </p:cBhvr>
                                      <p:to>
                                        <a:schemeClr val="accent2"/>
                                      </p:to>
                                    </p:animClr>
                                    <p:animClr clrSpc="rgb" dir="cw">
                                      <p:cBhvr>
                                        <p:cTn id="34" dur="500" fill="hold"/>
                                        <p:tgtEl>
                                          <p:spTgt spid="26"/>
                                        </p:tgtEl>
                                        <p:attrNameLst>
                                          <p:attrName>fillcolor</p:attrName>
                                        </p:attrNameLst>
                                      </p:cBhvr>
                                      <p:to>
                                        <a:schemeClr val="accent2"/>
                                      </p:to>
                                    </p:animClr>
                                    <p:set>
                                      <p:cBhvr>
                                        <p:cTn id="35" dur="500" fill="hold"/>
                                        <p:tgtEl>
                                          <p:spTgt spid="26"/>
                                        </p:tgtEl>
                                        <p:attrNameLst>
                                          <p:attrName>fill.type</p:attrName>
                                        </p:attrNameLst>
                                      </p:cBhvr>
                                      <p:to>
                                        <p:strVal val="solid"/>
                                      </p:to>
                                    </p:set>
                                    <p:anim to="1.5" calcmode="lin" valueType="num">
                                      <p:cBhvr override="childStyle">
                                        <p:cTn id="36" dur="500" fill="hold"/>
                                        <p:tgtEl>
                                          <p:spTgt spid="26"/>
                                        </p:tgtEl>
                                        <p:attrNameLst>
                                          <p:attrName>style.fontSize</p:attrName>
                                        </p:attrNameLst>
                                      </p:cBhvr>
                                    </p:anim>
                                  </p:childTnLst>
                                </p:cTn>
                              </p:par>
                              <p:par>
                                <p:cTn id="37" presetID="6" presetClass="entr" presetSubtype="1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par>
                                <p:cTn id="40" presetID="6" presetClass="entr" presetSubtype="16"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par>
                                <p:cTn id="43" presetID="6" presetClass="entr" presetSubtype="16"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ircle(in)">
                                      <p:cBhvr>
                                        <p:cTn id="45" dur="20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8" presetClass="emph" presetSubtype="0" fill="hold" grpId="0" nodeType="clickEffect">
                                  <p:stCondLst>
                                    <p:cond delay="0"/>
                                  </p:stCondLst>
                                  <p:iterate type="lt">
                                    <p:tmPct val="10000"/>
                                  </p:iterate>
                                  <p:childTnLst>
                                    <p:animClr clrSpc="rgb" dir="cw">
                                      <p:cBhvr override="childStyle">
                                        <p:cTn id="49" dur="500" fill="hold"/>
                                        <p:tgtEl>
                                          <p:spTgt spid="24"/>
                                        </p:tgtEl>
                                        <p:attrNameLst>
                                          <p:attrName>style.color</p:attrName>
                                        </p:attrNameLst>
                                      </p:cBhvr>
                                      <p:to>
                                        <a:schemeClr val="accent2"/>
                                      </p:to>
                                    </p:animClr>
                                    <p:animClr clrSpc="rgb" dir="cw">
                                      <p:cBhvr>
                                        <p:cTn id="50" dur="500" fill="hold"/>
                                        <p:tgtEl>
                                          <p:spTgt spid="24"/>
                                        </p:tgtEl>
                                        <p:attrNameLst>
                                          <p:attrName>fillcolor</p:attrName>
                                        </p:attrNameLst>
                                      </p:cBhvr>
                                      <p:to>
                                        <a:schemeClr val="accent2"/>
                                      </p:to>
                                    </p:animClr>
                                    <p:set>
                                      <p:cBhvr>
                                        <p:cTn id="51" dur="500" fill="hold"/>
                                        <p:tgtEl>
                                          <p:spTgt spid="24"/>
                                        </p:tgtEl>
                                        <p:attrNameLst>
                                          <p:attrName>fill.type</p:attrName>
                                        </p:attrNameLst>
                                      </p:cBhvr>
                                      <p:to>
                                        <p:strVal val="solid"/>
                                      </p:to>
                                    </p:set>
                                    <p:anim to="1.5" calcmode="lin" valueType="num">
                                      <p:cBhvr override="childStyle">
                                        <p:cTn id="52" dur="500" fill="hold"/>
                                        <p:tgtEl>
                                          <p:spTgt spid="24"/>
                                        </p:tgtEl>
                                        <p:attrNameLst>
                                          <p:attrName>style.fontSize</p:attrName>
                                        </p:attrNameLst>
                                      </p:cBhvr>
                                    </p:anim>
                                  </p:childTnLst>
                                </p:cTn>
                              </p:par>
                            </p:childTnLst>
                          </p:cTn>
                        </p:par>
                      </p:childTnLst>
                    </p:cTn>
                  </p:par>
                  <p:par>
                    <p:cTn id="53" fill="hold">
                      <p:stCondLst>
                        <p:cond delay="indefinite"/>
                      </p:stCondLst>
                      <p:childTnLst>
                        <p:par>
                          <p:cTn id="54" fill="hold">
                            <p:stCondLst>
                              <p:cond delay="0"/>
                            </p:stCondLst>
                            <p:childTnLst>
                              <p:par>
                                <p:cTn id="55" presetID="28" presetClass="emph" presetSubtype="0" fill="hold" grpId="0" nodeType="clickEffect">
                                  <p:stCondLst>
                                    <p:cond delay="0"/>
                                  </p:stCondLst>
                                  <p:iterate type="lt">
                                    <p:tmPct val="10000"/>
                                  </p:iterate>
                                  <p:childTnLst>
                                    <p:animClr clrSpc="rgb" dir="cw">
                                      <p:cBhvr override="childStyle">
                                        <p:cTn id="56" dur="500" fill="hold"/>
                                        <p:tgtEl>
                                          <p:spTgt spid="30"/>
                                        </p:tgtEl>
                                        <p:attrNameLst>
                                          <p:attrName>style.color</p:attrName>
                                        </p:attrNameLst>
                                      </p:cBhvr>
                                      <p:to>
                                        <a:schemeClr val="accent2"/>
                                      </p:to>
                                    </p:animClr>
                                    <p:animClr clrSpc="rgb" dir="cw">
                                      <p:cBhvr>
                                        <p:cTn id="57" dur="500" fill="hold"/>
                                        <p:tgtEl>
                                          <p:spTgt spid="30"/>
                                        </p:tgtEl>
                                        <p:attrNameLst>
                                          <p:attrName>fillcolor</p:attrName>
                                        </p:attrNameLst>
                                      </p:cBhvr>
                                      <p:to>
                                        <a:schemeClr val="accent2"/>
                                      </p:to>
                                    </p:animClr>
                                    <p:set>
                                      <p:cBhvr>
                                        <p:cTn id="58" dur="500" fill="hold"/>
                                        <p:tgtEl>
                                          <p:spTgt spid="30"/>
                                        </p:tgtEl>
                                        <p:attrNameLst>
                                          <p:attrName>fill.type</p:attrName>
                                        </p:attrNameLst>
                                      </p:cBhvr>
                                      <p:to>
                                        <p:strVal val="solid"/>
                                      </p:to>
                                    </p:set>
                                    <p:anim to="1.5" calcmode="lin" valueType="num">
                                      <p:cBhvr override="childStyle">
                                        <p:cTn id="59" dur="500" fill="hold"/>
                                        <p:tgtEl>
                                          <p:spTgt spid="30"/>
                                        </p:tgtEl>
                                        <p:attrNameLst>
                                          <p:attrName>style.fontSize</p:attrName>
                                        </p:attrNameLst>
                                      </p:cBhvr>
                                    </p:anim>
                                  </p:childTnLst>
                                </p:cTn>
                              </p:par>
                            </p:childTnLst>
                          </p:cTn>
                        </p:par>
                      </p:childTnLst>
                    </p:cTn>
                  </p:par>
                  <p:par>
                    <p:cTn id="60" fill="hold">
                      <p:stCondLst>
                        <p:cond delay="indefinite"/>
                      </p:stCondLst>
                      <p:childTnLst>
                        <p:par>
                          <p:cTn id="61" fill="hold">
                            <p:stCondLst>
                              <p:cond delay="0"/>
                            </p:stCondLst>
                            <p:childTnLst>
                              <p:par>
                                <p:cTn id="62" presetID="28" presetClass="emph" presetSubtype="0" fill="hold" grpId="0" nodeType="clickEffect">
                                  <p:stCondLst>
                                    <p:cond delay="0"/>
                                  </p:stCondLst>
                                  <p:iterate type="lt">
                                    <p:tmPct val="10000"/>
                                  </p:iterate>
                                  <p:childTnLst>
                                    <p:animClr clrSpc="rgb" dir="cw">
                                      <p:cBhvr override="childStyle">
                                        <p:cTn id="63" dur="500" fill="hold"/>
                                        <p:tgtEl>
                                          <p:spTgt spid="31"/>
                                        </p:tgtEl>
                                        <p:attrNameLst>
                                          <p:attrName>style.color</p:attrName>
                                        </p:attrNameLst>
                                      </p:cBhvr>
                                      <p:to>
                                        <a:schemeClr val="accent2"/>
                                      </p:to>
                                    </p:animClr>
                                    <p:animClr clrSpc="rgb" dir="cw">
                                      <p:cBhvr>
                                        <p:cTn id="64" dur="500" fill="hold"/>
                                        <p:tgtEl>
                                          <p:spTgt spid="31"/>
                                        </p:tgtEl>
                                        <p:attrNameLst>
                                          <p:attrName>fillcolor</p:attrName>
                                        </p:attrNameLst>
                                      </p:cBhvr>
                                      <p:to>
                                        <a:schemeClr val="accent2"/>
                                      </p:to>
                                    </p:animClr>
                                    <p:set>
                                      <p:cBhvr>
                                        <p:cTn id="65" dur="500" fill="hold"/>
                                        <p:tgtEl>
                                          <p:spTgt spid="31"/>
                                        </p:tgtEl>
                                        <p:attrNameLst>
                                          <p:attrName>fill.type</p:attrName>
                                        </p:attrNameLst>
                                      </p:cBhvr>
                                      <p:to>
                                        <p:strVal val="solid"/>
                                      </p:to>
                                    </p:set>
                                    <p:anim to="1.5" calcmode="lin" valueType="num">
                                      <p:cBhvr override="childStyle">
                                        <p:cTn id="66" dur="500" fill="hold"/>
                                        <p:tgtEl>
                                          <p:spTgt spid="31"/>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32"/>
                </p:tgtEl>
              </p:cMediaNode>
            </p:audio>
          </p:childTnLst>
        </p:cTn>
      </p:par>
    </p:tnLst>
    <p:bldLst>
      <p:bldP spid="22" grpId="0"/>
      <p:bldP spid="23" grpId="0"/>
      <p:bldP spid="24" grpId="0"/>
      <p:bldP spid="26" grpId="0"/>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9" name="矩形 14">
            <a:extLst>
              <a:ext uri="{FF2B5EF4-FFF2-40B4-BE49-F238E27FC236}">
                <a16:creationId xmlns:a16="http://schemas.microsoft.com/office/drawing/2014/main" id="{61D3A133-E5D1-4072-865B-576E3597DC35}"/>
              </a:ext>
            </a:extLst>
          </p:cNvPr>
          <p:cNvSpPr/>
          <p:nvPr/>
        </p:nvSpPr>
        <p:spPr>
          <a:xfrm>
            <a:off x="-13026" y="2242107"/>
            <a:ext cx="5766126" cy="10540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5" name="Oval 4">
            <a:extLst>
              <a:ext uri="{FF2B5EF4-FFF2-40B4-BE49-F238E27FC236}">
                <a16:creationId xmlns:a16="http://schemas.microsoft.com/office/drawing/2014/main" id="{9BFB7C9E-752B-4059-9C75-7D80069C34EA}"/>
              </a:ext>
            </a:extLst>
          </p:cNvPr>
          <p:cNvSpPr/>
          <p:nvPr/>
        </p:nvSpPr>
        <p:spPr>
          <a:xfrm>
            <a:off x="102522" y="18097"/>
            <a:ext cx="5100733" cy="14407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rgbClr val="0070C0"/>
                </a:solidFill>
              </a:rPr>
              <a:t>Trong</a:t>
            </a:r>
            <a:r>
              <a:rPr lang="en-GB" sz="1400" dirty="0">
                <a:solidFill>
                  <a:srgbClr val="0070C0"/>
                </a:solidFill>
              </a:rPr>
              <a:t>  </a:t>
            </a:r>
            <a:r>
              <a:rPr lang="en-GB" sz="1400" dirty="0" err="1">
                <a:solidFill>
                  <a:srgbClr val="0070C0"/>
                </a:solidFill>
              </a:rPr>
              <a:t>bài</a:t>
            </a:r>
            <a:r>
              <a:rPr lang="en-GB" sz="1400" dirty="0">
                <a:solidFill>
                  <a:srgbClr val="0070C0"/>
                </a:solidFill>
              </a:rPr>
              <a:t> </a:t>
            </a:r>
            <a:r>
              <a:rPr lang="en-GB" sz="1400" dirty="0" err="1">
                <a:solidFill>
                  <a:srgbClr val="0070C0"/>
                </a:solidFill>
              </a:rPr>
              <a:t>đồng</a:t>
            </a:r>
            <a:r>
              <a:rPr lang="en-GB" sz="1400" dirty="0">
                <a:solidFill>
                  <a:srgbClr val="0070C0"/>
                </a:solidFill>
              </a:rPr>
              <a:t> </a:t>
            </a:r>
            <a:r>
              <a:rPr lang="en-GB" sz="1400" dirty="0" err="1">
                <a:solidFill>
                  <a:srgbClr val="0070C0"/>
                </a:solidFill>
              </a:rPr>
              <a:t>dao</a:t>
            </a:r>
            <a:r>
              <a:rPr lang="en-GB" sz="1400" dirty="0">
                <a:solidFill>
                  <a:srgbClr val="0070C0"/>
                </a:solidFill>
              </a:rPr>
              <a:t> VÈ LOÀI VẬT ,</a:t>
            </a:r>
            <a:r>
              <a:rPr lang="en-GB" sz="1400" dirty="0" err="1">
                <a:solidFill>
                  <a:srgbClr val="0070C0"/>
                </a:solidFill>
              </a:rPr>
              <a:t>chúng</a:t>
            </a:r>
            <a:r>
              <a:rPr lang="en-GB" sz="1400" dirty="0">
                <a:solidFill>
                  <a:srgbClr val="0070C0"/>
                </a:solidFill>
              </a:rPr>
              <a:t> </a:t>
            </a:r>
            <a:r>
              <a:rPr lang="en-GB" sz="1400" dirty="0" err="1">
                <a:solidFill>
                  <a:srgbClr val="0070C0"/>
                </a:solidFill>
              </a:rPr>
              <a:t>mình</a:t>
            </a:r>
            <a:r>
              <a:rPr lang="en-GB" sz="1400" dirty="0">
                <a:solidFill>
                  <a:srgbClr val="0070C0"/>
                </a:solidFill>
              </a:rPr>
              <a:t> </a:t>
            </a:r>
            <a:r>
              <a:rPr lang="en-GB" sz="1400" dirty="0" err="1">
                <a:solidFill>
                  <a:srgbClr val="0070C0"/>
                </a:solidFill>
              </a:rPr>
              <a:t>thấy</a:t>
            </a:r>
            <a:r>
              <a:rPr lang="en-GB" sz="1400" dirty="0">
                <a:solidFill>
                  <a:srgbClr val="0070C0"/>
                </a:solidFill>
              </a:rPr>
              <a:t> </a:t>
            </a:r>
            <a:r>
              <a:rPr lang="en-GB" sz="1400" dirty="0" err="1">
                <a:solidFill>
                  <a:srgbClr val="0070C0"/>
                </a:solidFill>
              </a:rPr>
              <a:t>các</a:t>
            </a:r>
            <a:r>
              <a:rPr lang="en-GB" sz="1400" dirty="0">
                <a:solidFill>
                  <a:srgbClr val="0070C0"/>
                </a:solidFill>
              </a:rPr>
              <a:t> con </a:t>
            </a:r>
            <a:r>
              <a:rPr lang="en-GB" sz="1400" dirty="0" err="1">
                <a:solidFill>
                  <a:srgbClr val="0070C0"/>
                </a:solidFill>
              </a:rPr>
              <a:t>vật</a:t>
            </a:r>
            <a:r>
              <a:rPr lang="en-GB" sz="1400" dirty="0">
                <a:solidFill>
                  <a:srgbClr val="0070C0"/>
                </a:solidFill>
              </a:rPr>
              <a:t> </a:t>
            </a:r>
            <a:r>
              <a:rPr lang="en-GB" sz="1400" dirty="0" err="1">
                <a:solidFill>
                  <a:srgbClr val="0070C0"/>
                </a:solidFill>
              </a:rPr>
              <a:t>được</a:t>
            </a:r>
            <a:r>
              <a:rPr lang="en-GB" sz="1400" dirty="0">
                <a:solidFill>
                  <a:srgbClr val="0070C0"/>
                </a:solidFill>
              </a:rPr>
              <a:t> </a:t>
            </a:r>
            <a:r>
              <a:rPr lang="en-GB" sz="1400" dirty="0" err="1">
                <a:solidFill>
                  <a:srgbClr val="0070C0"/>
                </a:solidFill>
              </a:rPr>
              <a:t>nhắc</a:t>
            </a:r>
            <a:r>
              <a:rPr lang="en-GB" sz="1400" dirty="0">
                <a:solidFill>
                  <a:srgbClr val="0070C0"/>
                </a:solidFill>
              </a:rPr>
              <a:t> </a:t>
            </a:r>
            <a:r>
              <a:rPr lang="en-GB" sz="1400" dirty="0" err="1">
                <a:solidFill>
                  <a:srgbClr val="0070C0"/>
                </a:solidFill>
              </a:rPr>
              <a:t>có</a:t>
            </a:r>
            <a:r>
              <a:rPr lang="en-GB" sz="1400" dirty="0">
                <a:solidFill>
                  <a:srgbClr val="0070C0"/>
                </a:solidFill>
              </a:rPr>
              <a:t> </a:t>
            </a:r>
            <a:r>
              <a:rPr lang="en-GB" sz="1400" dirty="0" err="1">
                <a:solidFill>
                  <a:srgbClr val="0070C0"/>
                </a:solidFill>
              </a:rPr>
              <a:t>đáng</a:t>
            </a:r>
            <a:r>
              <a:rPr lang="en-GB" sz="1400" dirty="0">
                <a:solidFill>
                  <a:srgbClr val="0070C0"/>
                </a:solidFill>
              </a:rPr>
              <a:t> </a:t>
            </a:r>
            <a:r>
              <a:rPr lang="en-GB" sz="1400" dirty="0" err="1">
                <a:solidFill>
                  <a:srgbClr val="0070C0"/>
                </a:solidFill>
              </a:rPr>
              <a:t>yêu</a:t>
            </a:r>
            <a:r>
              <a:rPr lang="en-GB" sz="1400" dirty="0">
                <a:solidFill>
                  <a:srgbClr val="0070C0"/>
                </a:solidFill>
              </a:rPr>
              <a:t> </a:t>
            </a:r>
            <a:r>
              <a:rPr lang="en-GB" sz="1400" dirty="0" err="1">
                <a:solidFill>
                  <a:srgbClr val="0070C0"/>
                </a:solidFill>
              </a:rPr>
              <a:t>không</a:t>
            </a:r>
            <a:r>
              <a:rPr lang="en-GB" sz="1400" dirty="0">
                <a:solidFill>
                  <a:srgbClr val="0070C0"/>
                </a:solidFill>
              </a:rPr>
              <a:t>. </a:t>
            </a:r>
            <a:r>
              <a:rPr lang="en-GB" sz="1400" dirty="0" err="1">
                <a:solidFill>
                  <a:srgbClr val="0070C0"/>
                </a:solidFill>
              </a:rPr>
              <a:t>Các</a:t>
            </a:r>
            <a:r>
              <a:rPr lang="en-GB" sz="1400" dirty="0">
                <a:solidFill>
                  <a:srgbClr val="0070C0"/>
                </a:solidFill>
              </a:rPr>
              <a:t> con </a:t>
            </a:r>
            <a:r>
              <a:rPr lang="en-GB" sz="1400" dirty="0" err="1">
                <a:solidFill>
                  <a:srgbClr val="0070C0"/>
                </a:solidFill>
              </a:rPr>
              <a:t>hãy</a:t>
            </a:r>
            <a:r>
              <a:rPr lang="en-GB" sz="1400" dirty="0">
                <a:solidFill>
                  <a:srgbClr val="0070C0"/>
                </a:solidFill>
              </a:rPr>
              <a:t> </a:t>
            </a:r>
            <a:r>
              <a:rPr lang="en-GB" sz="1400" dirty="0" err="1">
                <a:solidFill>
                  <a:srgbClr val="0070C0"/>
                </a:solidFill>
              </a:rPr>
              <a:t>chăm</a:t>
            </a:r>
            <a:r>
              <a:rPr lang="en-GB" sz="1400" dirty="0">
                <a:solidFill>
                  <a:srgbClr val="0070C0"/>
                </a:solidFill>
              </a:rPr>
              <a:t> </a:t>
            </a:r>
            <a:r>
              <a:rPr lang="en-GB" sz="1400" dirty="0" err="1">
                <a:solidFill>
                  <a:srgbClr val="0070C0"/>
                </a:solidFill>
              </a:rPr>
              <a:t>sóc</a:t>
            </a:r>
            <a:r>
              <a:rPr lang="en-GB" sz="1400" dirty="0">
                <a:solidFill>
                  <a:srgbClr val="0070C0"/>
                </a:solidFill>
              </a:rPr>
              <a:t> , </a:t>
            </a:r>
            <a:r>
              <a:rPr lang="en-GB" sz="1400" dirty="0" err="1">
                <a:solidFill>
                  <a:srgbClr val="0070C0"/>
                </a:solidFill>
              </a:rPr>
              <a:t>yêu</a:t>
            </a:r>
            <a:r>
              <a:rPr lang="en-GB" sz="1400" dirty="0">
                <a:solidFill>
                  <a:srgbClr val="0070C0"/>
                </a:solidFill>
              </a:rPr>
              <a:t> </a:t>
            </a:r>
            <a:r>
              <a:rPr lang="en-GB" sz="1400" dirty="0" err="1">
                <a:solidFill>
                  <a:srgbClr val="0070C0"/>
                </a:solidFill>
              </a:rPr>
              <a:t>quý</a:t>
            </a:r>
            <a:r>
              <a:rPr lang="en-GB" sz="1400" dirty="0">
                <a:solidFill>
                  <a:srgbClr val="0070C0"/>
                </a:solidFill>
              </a:rPr>
              <a:t> </a:t>
            </a:r>
            <a:r>
              <a:rPr lang="en-GB" sz="1400" dirty="0" err="1">
                <a:solidFill>
                  <a:srgbClr val="0070C0"/>
                </a:solidFill>
              </a:rPr>
              <a:t>và</a:t>
            </a:r>
            <a:r>
              <a:rPr lang="en-GB" sz="1400" dirty="0">
                <a:solidFill>
                  <a:srgbClr val="0070C0"/>
                </a:solidFill>
              </a:rPr>
              <a:t> </a:t>
            </a:r>
            <a:r>
              <a:rPr lang="en-GB" sz="1400" dirty="0" err="1">
                <a:solidFill>
                  <a:srgbClr val="0070C0"/>
                </a:solidFill>
              </a:rPr>
              <a:t>bảo</a:t>
            </a:r>
            <a:r>
              <a:rPr lang="en-GB" sz="1400" dirty="0">
                <a:solidFill>
                  <a:srgbClr val="0070C0"/>
                </a:solidFill>
              </a:rPr>
              <a:t> </a:t>
            </a:r>
            <a:r>
              <a:rPr lang="en-GB" sz="1400" dirty="0" err="1">
                <a:solidFill>
                  <a:srgbClr val="0070C0"/>
                </a:solidFill>
              </a:rPr>
              <a:t>vệ</a:t>
            </a:r>
            <a:r>
              <a:rPr lang="en-GB" sz="1400" dirty="0">
                <a:solidFill>
                  <a:srgbClr val="0070C0"/>
                </a:solidFill>
              </a:rPr>
              <a:t> </a:t>
            </a:r>
            <a:r>
              <a:rPr lang="en-GB" sz="1400" dirty="0" err="1">
                <a:solidFill>
                  <a:srgbClr val="0070C0"/>
                </a:solidFill>
              </a:rPr>
              <a:t>các</a:t>
            </a:r>
            <a:r>
              <a:rPr lang="en-GB" sz="1400" dirty="0">
                <a:solidFill>
                  <a:srgbClr val="0070C0"/>
                </a:solidFill>
              </a:rPr>
              <a:t> con </a:t>
            </a:r>
            <a:r>
              <a:rPr lang="en-GB" sz="1400" dirty="0" err="1">
                <a:solidFill>
                  <a:srgbClr val="0070C0"/>
                </a:solidFill>
              </a:rPr>
              <a:t>vật</a:t>
            </a:r>
            <a:r>
              <a:rPr lang="en-GB" sz="1400" dirty="0">
                <a:solidFill>
                  <a:srgbClr val="0070C0"/>
                </a:solidFill>
              </a:rPr>
              <a:t> </a:t>
            </a:r>
            <a:r>
              <a:rPr lang="en-GB" sz="1400" dirty="0" err="1">
                <a:solidFill>
                  <a:srgbClr val="0070C0"/>
                </a:solidFill>
              </a:rPr>
              <a:t>có</a:t>
            </a:r>
            <a:r>
              <a:rPr lang="en-GB" sz="1400" dirty="0">
                <a:solidFill>
                  <a:srgbClr val="0070C0"/>
                </a:solidFill>
              </a:rPr>
              <a:t> </a:t>
            </a:r>
            <a:r>
              <a:rPr lang="en-GB" sz="1400" dirty="0" err="1">
                <a:solidFill>
                  <a:srgbClr val="0070C0"/>
                </a:solidFill>
              </a:rPr>
              <a:t>xung</a:t>
            </a:r>
            <a:r>
              <a:rPr lang="en-GB" sz="1400" dirty="0">
                <a:solidFill>
                  <a:srgbClr val="0070C0"/>
                </a:solidFill>
              </a:rPr>
              <a:t> </a:t>
            </a:r>
            <a:r>
              <a:rPr lang="en-GB" sz="1400" dirty="0" err="1">
                <a:solidFill>
                  <a:srgbClr val="0070C0"/>
                </a:solidFill>
              </a:rPr>
              <a:t>quanh</a:t>
            </a:r>
            <a:r>
              <a:rPr lang="en-GB" sz="1400" dirty="0">
                <a:solidFill>
                  <a:srgbClr val="0070C0"/>
                </a:solidFill>
              </a:rPr>
              <a:t> </a:t>
            </a:r>
            <a:r>
              <a:rPr lang="en-GB" sz="1400" dirty="0" err="1">
                <a:solidFill>
                  <a:srgbClr val="0070C0"/>
                </a:solidFill>
              </a:rPr>
              <a:t>mình</a:t>
            </a:r>
            <a:r>
              <a:rPr lang="en-GB" sz="1400" dirty="0">
                <a:solidFill>
                  <a:srgbClr val="0070C0"/>
                </a:solidFill>
              </a:rPr>
              <a:t> </a:t>
            </a:r>
            <a:r>
              <a:rPr lang="en-GB" sz="1400" dirty="0" err="1">
                <a:solidFill>
                  <a:srgbClr val="0070C0"/>
                </a:solidFill>
              </a:rPr>
              <a:t>nhé</a:t>
            </a:r>
            <a:r>
              <a:rPr lang="en-GB" sz="1400" dirty="0">
                <a:solidFill>
                  <a:srgbClr val="0070C0"/>
                </a:solidFill>
              </a:rPr>
              <a:t>!</a:t>
            </a:r>
            <a:endParaRPr lang="en-US" sz="1400" dirty="0">
              <a:solidFill>
                <a:srgbClr val="0070C0"/>
              </a:solidFill>
            </a:endParaRP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pic>
        <p:nvPicPr>
          <p:cNvPr id="14" name="Picture 2" descr="Cartoon Fish Sticker by Box Office for iOS &amp;amp; Android | GIPHY">
            <a:extLst>
              <a:ext uri="{FF2B5EF4-FFF2-40B4-BE49-F238E27FC236}">
                <a16:creationId xmlns:a16="http://schemas.microsoft.com/office/drawing/2014/main" id="{58044B86-9779-4EDA-B170-1E8F09EB53F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0606" y="2168763"/>
            <a:ext cx="1922956" cy="1081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A1C2AE66-FD8C-4113-AE04-104CF6F30DD4}"/>
              </a:ext>
            </a:extLst>
          </p:cNvPr>
          <p:cNvPicPr>
            <a:picLocks noChangeAspect="1"/>
          </p:cNvPicPr>
          <p:nvPr/>
        </p:nvPicPr>
        <p:blipFill>
          <a:blip r:embed="rId8"/>
          <a:srcRect/>
          <a:stretch>
            <a:fillRect/>
          </a:stretch>
        </p:blipFill>
        <p:spPr>
          <a:xfrm>
            <a:off x="4766896" y="1301155"/>
            <a:ext cx="1173803" cy="1363285"/>
          </a:xfrm>
          <a:prstGeom prst="rect">
            <a:avLst/>
          </a:prstGeom>
        </p:spPr>
      </p:pic>
      <p:pic>
        <p:nvPicPr>
          <p:cNvPr id="18" name="Picture 7">
            <a:extLst>
              <a:ext uri="{FF2B5EF4-FFF2-40B4-BE49-F238E27FC236}">
                <a16:creationId xmlns:a16="http://schemas.microsoft.com/office/drawing/2014/main" id="{C9ADE059-B169-4986-B1AF-29CBB61FE68E}"/>
              </a:ext>
            </a:extLst>
          </p:cNvPr>
          <p:cNvPicPr>
            <a:picLocks noChangeAspect="1"/>
          </p:cNvPicPr>
          <p:nvPr/>
        </p:nvPicPr>
        <p:blipFill>
          <a:blip r:embed="rId9"/>
          <a:srcRect/>
          <a:stretch>
            <a:fillRect/>
          </a:stretch>
        </p:blipFill>
        <p:spPr>
          <a:xfrm rot="-1236631">
            <a:off x="3492082" y="2128907"/>
            <a:ext cx="1368608" cy="1247145"/>
          </a:xfrm>
          <a:prstGeom prst="rect">
            <a:avLst/>
          </a:prstGeom>
        </p:spPr>
      </p:pic>
      <p:pic>
        <p:nvPicPr>
          <p:cNvPr id="19" name="Picture 7">
            <a:extLst>
              <a:ext uri="{FF2B5EF4-FFF2-40B4-BE49-F238E27FC236}">
                <a16:creationId xmlns:a16="http://schemas.microsoft.com/office/drawing/2014/main" id="{D167C409-4DAD-4239-B457-404C25023FAF}"/>
              </a:ext>
            </a:extLst>
          </p:cNvPr>
          <p:cNvPicPr>
            <a:picLocks noChangeAspect="1"/>
          </p:cNvPicPr>
          <p:nvPr/>
        </p:nvPicPr>
        <p:blipFill>
          <a:blip r:embed="rId10"/>
          <a:srcRect/>
          <a:stretch>
            <a:fillRect/>
          </a:stretch>
        </p:blipFill>
        <p:spPr>
          <a:xfrm>
            <a:off x="3714750" y="1255962"/>
            <a:ext cx="908410" cy="1079834"/>
          </a:xfrm>
          <a:prstGeom prst="rect">
            <a:avLst/>
          </a:prstGeom>
        </p:spPr>
      </p:pic>
      <p:pic>
        <p:nvPicPr>
          <p:cNvPr id="20" name="Picture 19">
            <a:extLst>
              <a:ext uri="{FF2B5EF4-FFF2-40B4-BE49-F238E27FC236}">
                <a16:creationId xmlns:a16="http://schemas.microsoft.com/office/drawing/2014/main" id="{C6405E8B-D657-41D6-841C-6B6652ACB3BF}"/>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707" y="2078908"/>
            <a:ext cx="1017378" cy="890206"/>
          </a:xfrm>
          <a:prstGeom prst="rect">
            <a:avLst/>
          </a:prstGeom>
        </p:spPr>
      </p:pic>
      <p:pic>
        <p:nvPicPr>
          <p:cNvPr id="35" name="Picture 12">
            <a:extLst>
              <a:ext uri="{FF2B5EF4-FFF2-40B4-BE49-F238E27FC236}">
                <a16:creationId xmlns:a16="http://schemas.microsoft.com/office/drawing/2014/main" id="{75EF59E4-D5FF-486A-B86C-CF536160AAF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745017" y="2395371"/>
            <a:ext cx="703558" cy="708874"/>
          </a:xfrm>
          <a:prstGeom prst="rect">
            <a:avLst/>
          </a:prstGeom>
        </p:spPr>
      </p:pic>
      <p:pic>
        <p:nvPicPr>
          <p:cNvPr id="2" name="Audio 1">
            <a:hlinkClick r:id="" action="ppaction://media"/>
            <a:extLst>
              <a:ext uri="{FF2B5EF4-FFF2-40B4-BE49-F238E27FC236}">
                <a16:creationId xmlns:a16="http://schemas.microsoft.com/office/drawing/2014/main" id="{0622C9CA-FCDD-4189-A8E6-6C15AD73F7F7}"/>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1684116496"/>
      </p:ext>
    </p:extLst>
  </p:cSld>
  <p:clrMapOvr>
    <a:masterClrMapping/>
  </p:clrMapOvr>
  <mc:AlternateContent xmlns:mc="http://schemas.openxmlformats.org/markup-compatibility/2006" xmlns:p14="http://schemas.microsoft.com/office/powerpoint/2010/main">
    <mc:Choice Requires="p14">
      <p:transition spd="slow" p14:dur="800" advTm="13572">
        <p:circle/>
      </p:transition>
    </mc:Choice>
    <mc:Fallback xmlns="">
      <p:transition spd="slow" advTm="1357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9" name="矩形 14">
            <a:extLst>
              <a:ext uri="{FF2B5EF4-FFF2-40B4-BE49-F238E27FC236}">
                <a16:creationId xmlns:a16="http://schemas.microsoft.com/office/drawing/2014/main" id="{61D3A133-E5D1-4072-865B-576E3597DC35}"/>
              </a:ext>
            </a:extLst>
          </p:cNvPr>
          <p:cNvSpPr/>
          <p:nvPr/>
        </p:nvSpPr>
        <p:spPr>
          <a:xfrm>
            <a:off x="-13026" y="2242107"/>
            <a:ext cx="5766126" cy="10540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5" name="Oval 4">
            <a:extLst>
              <a:ext uri="{FF2B5EF4-FFF2-40B4-BE49-F238E27FC236}">
                <a16:creationId xmlns:a16="http://schemas.microsoft.com/office/drawing/2014/main" id="{9BFB7C9E-752B-4059-9C75-7D80069C34EA}"/>
              </a:ext>
            </a:extLst>
          </p:cNvPr>
          <p:cNvSpPr/>
          <p:nvPr/>
        </p:nvSpPr>
        <p:spPr>
          <a:xfrm>
            <a:off x="36556" y="47416"/>
            <a:ext cx="5715000" cy="9209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0070C0"/>
                </a:solidFill>
              </a:rPr>
              <a:t>Khi </a:t>
            </a:r>
            <a:r>
              <a:rPr lang="en-GB" sz="1200" dirty="0" err="1">
                <a:solidFill>
                  <a:srgbClr val="0070C0"/>
                </a:solidFill>
              </a:rPr>
              <a:t>đọc</a:t>
            </a:r>
            <a:r>
              <a:rPr lang="en-GB" sz="1200" dirty="0">
                <a:solidFill>
                  <a:srgbClr val="0070C0"/>
                </a:solidFill>
              </a:rPr>
              <a:t> </a:t>
            </a:r>
            <a:r>
              <a:rPr lang="en-GB" sz="1200" dirty="0" err="1">
                <a:solidFill>
                  <a:srgbClr val="0070C0"/>
                </a:solidFill>
              </a:rPr>
              <a:t>bài</a:t>
            </a:r>
            <a:r>
              <a:rPr lang="en-GB" sz="1200" dirty="0">
                <a:solidFill>
                  <a:srgbClr val="0070C0"/>
                </a:solidFill>
              </a:rPr>
              <a:t> </a:t>
            </a:r>
            <a:r>
              <a:rPr lang="en-GB" sz="1200" dirty="0" err="1">
                <a:solidFill>
                  <a:srgbClr val="0070C0"/>
                </a:solidFill>
              </a:rPr>
              <a:t>đồng</a:t>
            </a:r>
            <a:r>
              <a:rPr lang="en-GB" sz="1200" dirty="0">
                <a:solidFill>
                  <a:srgbClr val="0070C0"/>
                </a:solidFill>
              </a:rPr>
              <a:t> </a:t>
            </a:r>
            <a:r>
              <a:rPr lang="en-GB" sz="1200" dirty="0" err="1">
                <a:solidFill>
                  <a:srgbClr val="0070C0"/>
                </a:solidFill>
              </a:rPr>
              <a:t>dao</a:t>
            </a:r>
            <a:r>
              <a:rPr lang="en-GB" sz="1200" dirty="0">
                <a:solidFill>
                  <a:srgbClr val="0070C0"/>
                </a:solidFill>
              </a:rPr>
              <a:t>, </a:t>
            </a:r>
            <a:r>
              <a:rPr lang="en-GB" sz="1200" dirty="0" err="1">
                <a:solidFill>
                  <a:srgbClr val="0070C0"/>
                </a:solidFill>
              </a:rPr>
              <a:t>chúng</a:t>
            </a:r>
            <a:r>
              <a:rPr lang="en-GB" sz="1200" dirty="0">
                <a:solidFill>
                  <a:srgbClr val="0070C0"/>
                </a:solidFill>
              </a:rPr>
              <a:t> </a:t>
            </a:r>
            <a:r>
              <a:rPr lang="en-GB" sz="1200" dirty="0" err="1">
                <a:solidFill>
                  <a:srgbClr val="0070C0"/>
                </a:solidFill>
              </a:rPr>
              <a:t>mình</a:t>
            </a:r>
            <a:r>
              <a:rPr lang="en-GB" sz="1200" dirty="0">
                <a:solidFill>
                  <a:srgbClr val="0070C0"/>
                </a:solidFill>
              </a:rPr>
              <a:t> </a:t>
            </a:r>
            <a:r>
              <a:rPr lang="en-GB" sz="1200" dirty="0" err="1">
                <a:solidFill>
                  <a:srgbClr val="0070C0"/>
                </a:solidFill>
              </a:rPr>
              <a:t>thể</a:t>
            </a:r>
            <a:r>
              <a:rPr lang="en-GB" sz="1200" dirty="0">
                <a:solidFill>
                  <a:srgbClr val="0070C0"/>
                </a:solidFill>
              </a:rPr>
              <a:t> </a:t>
            </a:r>
            <a:r>
              <a:rPr lang="en-GB" sz="1200" dirty="0" err="1">
                <a:solidFill>
                  <a:srgbClr val="0070C0"/>
                </a:solidFill>
              </a:rPr>
              <a:t>hiện</a:t>
            </a:r>
            <a:r>
              <a:rPr lang="en-GB" sz="1200" dirty="0">
                <a:solidFill>
                  <a:srgbClr val="0070C0"/>
                </a:solidFill>
              </a:rPr>
              <a:t> </a:t>
            </a:r>
            <a:r>
              <a:rPr lang="en-GB" sz="1200" dirty="0" err="1">
                <a:solidFill>
                  <a:srgbClr val="0070C0"/>
                </a:solidFill>
              </a:rPr>
              <a:t>sự</a:t>
            </a:r>
            <a:r>
              <a:rPr lang="en-GB" sz="1200" dirty="0">
                <a:solidFill>
                  <a:srgbClr val="0070C0"/>
                </a:solidFill>
              </a:rPr>
              <a:t> </a:t>
            </a:r>
            <a:r>
              <a:rPr lang="en-GB" sz="1200" dirty="0" err="1">
                <a:solidFill>
                  <a:srgbClr val="0070C0"/>
                </a:solidFill>
              </a:rPr>
              <a:t>vui</a:t>
            </a:r>
            <a:r>
              <a:rPr lang="en-GB" sz="1200" dirty="0">
                <a:solidFill>
                  <a:srgbClr val="0070C0"/>
                </a:solidFill>
              </a:rPr>
              <a:t> </a:t>
            </a:r>
            <a:r>
              <a:rPr lang="en-GB" sz="1200" dirty="0" err="1">
                <a:solidFill>
                  <a:srgbClr val="0070C0"/>
                </a:solidFill>
              </a:rPr>
              <a:t>tươi</a:t>
            </a:r>
            <a:r>
              <a:rPr lang="en-GB" sz="1200" dirty="0">
                <a:solidFill>
                  <a:srgbClr val="0070C0"/>
                </a:solidFill>
              </a:rPr>
              <a:t>, </a:t>
            </a:r>
            <a:r>
              <a:rPr lang="en-GB" sz="1200" dirty="0" err="1">
                <a:solidFill>
                  <a:srgbClr val="0070C0"/>
                </a:solidFill>
              </a:rPr>
              <a:t>rộn</a:t>
            </a:r>
            <a:r>
              <a:rPr lang="en-GB" sz="1200" dirty="0">
                <a:solidFill>
                  <a:srgbClr val="0070C0"/>
                </a:solidFill>
              </a:rPr>
              <a:t> </a:t>
            </a:r>
            <a:r>
              <a:rPr lang="en-GB" sz="1200" dirty="0" err="1">
                <a:solidFill>
                  <a:srgbClr val="0070C0"/>
                </a:solidFill>
              </a:rPr>
              <a:t>ràng</a:t>
            </a:r>
            <a:r>
              <a:rPr lang="en-GB" sz="1200" dirty="0">
                <a:solidFill>
                  <a:srgbClr val="0070C0"/>
                </a:solidFill>
              </a:rPr>
              <a:t> </a:t>
            </a:r>
            <a:r>
              <a:rPr lang="en-GB" sz="1200" dirty="0" err="1">
                <a:solidFill>
                  <a:srgbClr val="0070C0"/>
                </a:solidFill>
              </a:rPr>
              <a:t>và</a:t>
            </a:r>
            <a:r>
              <a:rPr lang="en-GB" sz="1200" dirty="0">
                <a:solidFill>
                  <a:srgbClr val="0070C0"/>
                </a:solidFill>
              </a:rPr>
              <a:t> hay </a:t>
            </a:r>
            <a:r>
              <a:rPr lang="en-GB" sz="1200" dirty="0" err="1">
                <a:solidFill>
                  <a:srgbClr val="0070C0"/>
                </a:solidFill>
              </a:rPr>
              <a:t>hơn</a:t>
            </a:r>
            <a:r>
              <a:rPr lang="en-GB" sz="1200" dirty="0">
                <a:solidFill>
                  <a:srgbClr val="0070C0"/>
                </a:solidFill>
              </a:rPr>
              <a:t> </a:t>
            </a:r>
            <a:r>
              <a:rPr lang="en-GB" sz="1200" dirty="0" err="1">
                <a:solidFill>
                  <a:srgbClr val="0070C0"/>
                </a:solidFill>
              </a:rPr>
              <a:t>khi</a:t>
            </a:r>
            <a:r>
              <a:rPr lang="en-GB" sz="1200" dirty="0">
                <a:solidFill>
                  <a:srgbClr val="0070C0"/>
                </a:solidFill>
              </a:rPr>
              <a:t> </a:t>
            </a:r>
            <a:r>
              <a:rPr lang="en-GB" sz="1200" dirty="0" err="1">
                <a:solidFill>
                  <a:srgbClr val="0070C0"/>
                </a:solidFill>
              </a:rPr>
              <a:t>kết</a:t>
            </a:r>
            <a:r>
              <a:rPr lang="en-GB" sz="1200" dirty="0">
                <a:solidFill>
                  <a:srgbClr val="0070C0"/>
                </a:solidFill>
              </a:rPr>
              <a:t> </a:t>
            </a:r>
            <a:r>
              <a:rPr lang="en-GB" sz="1200" dirty="0" err="1">
                <a:solidFill>
                  <a:srgbClr val="0070C0"/>
                </a:solidFill>
              </a:rPr>
              <a:t>hợp</a:t>
            </a:r>
            <a:r>
              <a:rPr lang="en-GB" sz="1200" dirty="0">
                <a:solidFill>
                  <a:srgbClr val="0070C0"/>
                </a:solidFill>
              </a:rPr>
              <a:t> </a:t>
            </a:r>
            <a:r>
              <a:rPr lang="en-GB" sz="1200" dirty="0" err="1">
                <a:solidFill>
                  <a:srgbClr val="0070C0"/>
                </a:solidFill>
              </a:rPr>
              <a:t>với</a:t>
            </a:r>
            <a:r>
              <a:rPr lang="en-GB" sz="1200" dirty="0">
                <a:solidFill>
                  <a:srgbClr val="0070C0"/>
                </a:solidFill>
              </a:rPr>
              <a:t> </a:t>
            </a:r>
            <a:r>
              <a:rPr lang="en-GB" sz="1200" dirty="0" err="1">
                <a:solidFill>
                  <a:srgbClr val="0070C0"/>
                </a:solidFill>
              </a:rPr>
              <a:t>các</a:t>
            </a:r>
            <a:r>
              <a:rPr lang="en-GB" sz="1200" dirty="0">
                <a:solidFill>
                  <a:srgbClr val="0070C0"/>
                </a:solidFill>
              </a:rPr>
              <a:t> </a:t>
            </a:r>
            <a:r>
              <a:rPr lang="en-GB" sz="1200" dirty="0" err="1">
                <a:solidFill>
                  <a:srgbClr val="0070C0"/>
                </a:solidFill>
              </a:rPr>
              <a:t>dụng</a:t>
            </a:r>
            <a:r>
              <a:rPr lang="en-GB" sz="1200" dirty="0">
                <a:solidFill>
                  <a:srgbClr val="0070C0"/>
                </a:solidFill>
              </a:rPr>
              <a:t> </a:t>
            </a:r>
            <a:r>
              <a:rPr lang="en-GB" sz="1200" dirty="0" err="1">
                <a:solidFill>
                  <a:srgbClr val="0070C0"/>
                </a:solidFill>
              </a:rPr>
              <a:t>cụ</a:t>
            </a:r>
            <a:r>
              <a:rPr lang="en-GB" sz="1200" dirty="0">
                <a:solidFill>
                  <a:srgbClr val="0070C0"/>
                </a:solidFill>
              </a:rPr>
              <a:t> </a:t>
            </a:r>
            <a:r>
              <a:rPr lang="en-GB" sz="1200" dirty="0" err="1">
                <a:solidFill>
                  <a:srgbClr val="0070C0"/>
                </a:solidFill>
              </a:rPr>
              <a:t>âm</a:t>
            </a:r>
            <a:r>
              <a:rPr lang="en-GB" sz="1200" dirty="0">
                <a:solidFill>
                  <a:srgbClr val="0070C0"/>
                </a:solidFill>
              </a:rPr>
              <a:t> </a:t>
            </a:r>
            <a:r>
              <a:rPr lang="en-GB" sz="1200" dirty="0" err="1">
                <a:solidFill>
                  <a:srgbClr val="0070C0"/>
                </a:solidFill>
              </a:rPr>
              <a:t>nhạc</a:t>
            </a:r>
            <a:r>
              <a:rPr lang="en-GB" sz="1200" dirty="0">
                <a:solidFill>
                  <a:srgbClr val="0070C0"/>
                </a:solidFill>
              </a:rPr>
              <a:t> </a:t>
            </a:r>
            <a:r>
              <a:rPr lang="en-GB" sz="1200" dirty="0" err="1">
                <a:solidFill>
                  <a:srgbClr val="0070C0"/>
                </a:solidFill>
              </a:rPr>
              <a:t>như</a:t>
            </a:r>
            <a:r>
              <a:rPr lang="en-GB" sz="1200" dirty="0">
                <a:solidFill>
                  <a:srgbClr val="0070C0"/>
                </a:solidFill>
              </a:rPr>
              <a:t> </a:t>
            </a:r>
            <a:r>
              <a:rPr lang="en-GB" sz="1200" dirty="0" err="1">
                <a:solidFill>
                  <a:srgbClr val="0070C0"/>
                </a:solidFill>
              </a:rPr>
              <a:t>mõ</a:t>
            </a:r>
            <a:r>
              <a:rPr lang="en-GB" sz="1200" dirty="0">
                <a:solidFill>
                  <a:srgbClr val="0070C0"/>
                </a:solidFill>
              </a:rPr>
              <a:t> , song loan, </a:t>
            </a:r>
            <a:r>
              <a:rPr lang="en-GB" sz="1200" dirty="0" err="1">
                <a:solidFill>
                  <a:srgbClr val="0070C0"/>
                </a:solidFill>
              </a:rPr>
              <a:t>phách</a:t>
            </a:r>
            <a:r>
              <a:rPr lang="en-GB" sz="1200" dirty="0">
                <a:solidFill>
                  <a:srgbClr val="0070C0"/>
                </a:solidFill>
              </a:rPr>
              <a:t> </a:t>
            </a:r>
            <a:r>
              <a:rPr lang="en-GB" sz="1200" dirty="0" err="1">
                <a:solidFill>
                  <a:srgbClr val="0070C0"/>
                </a:solidFill>
              </a:rPr>
              <a:t>tre</a:t>
            </a:r>
            <a:r>
              <a:rPr lang="en-GB" sz="1200" dirty="0">
                <a:solidFill>
                  <a:srgbClr val="0070C0"/>
                </a:solidFill>
              </a:rPr>
              <a:t>.. </a:t>
            </a:r>
            <a:r>
              <a:rPr lang="en-GB" sz="1200" dirty="0" err="1">
                <a:solidFill>
                  <a:srgbClr val="0070C0"/>
                </a:solidFill>
              </a:rPr>
              <a:t>đấy</a:t>
            </a:r>
            <a:r>
              <a:rPr lang="en-GB" sz="1200" dirty="0">
                <a:solidFill>
                  <a:srgbClr val="0070C0"/>
                </a:solidFill>
              </a:rPr>
              <a:t>. </a:t>
            </a:r>
            <a:r>
              <a:rPr lang="en-GB" sz="1200" dirty="0" err="1">
                <a:solidFill>
                  <a:srgbClr val="0070C0"/>
                </a:solidFill>
              </a:rPr>
              <a:t>Các</a:t>
            </a:r>
            <a:r>
              <a:rPr lang="en-GB" sz="1200" dirty="0">
                <a:solidFill>
                  <a:srgbClr val="0070C0"/>
                </a:solidFill>
              </a:rPr>
              <a:t> con </a:t>
            </a:r>
            <a:r>
              <a:rPr lang="en-GB" sz="1200" dirty="0" err="1">
                <a:solidFill>
                  <a:srgbClr val="0070C0"/>
                </a:solidFill>
              </a:rPr>
              <a:t>nhớ</a:t>
            </a:r>
            <a:r>
              <a:rPr lang="en-GB" sz="1200" dirty="0">
                <a:solidFill>
                  <a:srgbClr val="0070C0"/>
                </a:solidFill>
              </a:rPr>
              <a:t> </a:t>
            </a:r>
            <a:r>
              <a:rPr lang="en-GB" sz="1200" dirty="0" err="1">
                <a:solidFill>
                  <a:srgbClr val="0070C0"/>
                </a:solidFill>
              </a:rPr>
              <a:t>ngắt</a:t>
            </a:r>
            <a:r>
              <a:rPr lang="en-GB" sz="1200" dirty="0">
                <a:solidFill>
                  <a:srgbClr val="0070C0"/>
                </a:solidFill>
              </a:rPr>
              <a:t> </a:t>
            </a:r>
            <a:r>
              <a:rPr lang="en-GB" sz="1200" dirty="0" err="1">
                <a:solidFill>
                  <a:srgbClr val="0070C0"/>
                </a:solidFill>
              </a:rPr>
              <a:t>nghỉ</a:t>
            </a:r>
            <a:r>
              <a:rPr lang="en-GB" sz="1200" dirty="0">
                <a:solidFill>
                  <a:srgbClr val="0070C0"/>
                </a:solidFill>
              </a:rPr>
              <a:t> </a:t>
            </a:r>
            <a:r>
              <a:rPr lang="en-GB" sz="1200" dirty="0" err="1">
                <a:solidFill>
                  <a:srgbClr val="0070C0"/>
                </a:solidFill>
              </a:rPr>
              <a:t>đúng</a:t>
            </a:r>
            <a:r>
              <a:rPr lang="en-GB" sz="1200" dirty="0">
                <a:solidFill>
                  <a:srgbClr val="0070C0"/>
                </a:solidFill>
              </a:rPr>
              <a:t> </a:t>
            </a:r>
            <a:r>
              <a:rPr lang="en-GB" sz="1200" dirty="0" err="1">
                <a:solidFill>
                  <a:srgbClr val="0070C0"/>
                </a:solidFill>
              </a:rPr>
              <a:t>nhịp</a:t>
            </a:r>
            <a:r>
              <a:rPr lang="en-GB" sz="1200" dirty="0">
                <a:solidFill>
                  <a:srgbClr val="0070C0"/>
                </a:solidFill>
              </a:rPr>
              <a:t> </a:t>
            </a:r>
            <a:r>
              <a:rPr lang="en-GB" sz="1200" dirty="0" err="1">
                <a:solidFill>
                  <a:srgbClr val="0070C0"/>
                </a:solidFill>
              </a:rPr>
              <a:t>nhé,bài</a:t>
            </a:r>
            <a:r>
              <a:rPr lang="en-GB" sz="1200" dirty="0">
                <a:solidFill>
                  <a:srgbClr val="0070C0"/>
                </a:solidFill>
              </a:rPr>
              <a:t> </a:t>
            </a:r>
            <a:r>
              <a:rPr lang="en-GB" sz="1200" dirty="0" err="1">
                <a:solidFill>
                  <a:srgbClr val="0070C0"/>
                </a:solidFill>
              </a:rPr>
              <a:t>đồng</a:t>
            </a:r>
            <a:r>
              <a:rPr lang="en-GB" sz="1200" dirty="0">
                <a:solidFill>
                  <a:srgbClr val="0070C0"/>
                </a:solidFill>
              </a:rPr>
              <a:t> </a:t>
            </a:r>
            <a:r>
              <a:rPr lang="en-GB" sz="1200" dirty="0" err="1">
                <a:solidFill>
                  <a:srgbClr val="0070C0"/>
                </a:solidFill>
              </a:rPr>
              <a:t>dao</a:t>
            </a:r>
            <a:r>
              <a:rPr lang="en-GB" sz="1200" dirty="0">
                <a:solidFill>
                  <a:srgbClr val="0070C0"/>
                </a:solidFill>
              </a:rPr>
              <a:t> </a:t>
            </a:r>
            <a:r>
              <a:rPr lang="en-GB" sz="1200" dirty="0" err="1">
                <a:solidFill>
                  <a:srgbClr val="0070C0"/>
                </a:solidFill>
              </a:rPr>
              <a:t>được</a:t>
            </a:r>
            <a:r>
              <a:rPr lang="en-GB" sz="1200" dirty="0">
                <a:solidFill>
                  <a:srgbClr val="0070C0"/>
                </a:solidFill>
              </a:rPr>
              <a:t> </a:t>
            </a:r>
            <a:r>
              <a:rPr lang="en-GB" sz="1200" dirty="0" err="1">
                <a:solidFill>
                  <a:srgbClr val="0070C0"/>
                </a:solidFill>
              </a:rPr>
              <a:t>ngắt</a:t>
            </a:r>
            <a:r>
              <a:rPr lang="en-GB" sz="1200" dirty="0">
                <a:solidFill>
                  <a:srgbClr val="0070C0"/>
                </a:solidFill>
              </a:rPr>
              <a:t> </a:t>
            </a:r>
            <a:r>
              <a:rPr lang="en-GB" sz="1200" dirty="0" err="1">
                <a:solidFill>
                  <a:srgbClr val="0070C0"/>
                </a:solidFill>
              </a:rPr>
              <a:t>nhịp</a:t>
            </a:r>
            <a:r>
              <a:rPr lang="en-GB" sz="1200" dirty="0">
                <a:solidFill>
                  <a:srgbClr val="0070C0"/>
                </a:solidFill>
              </a:rPr>
              <a:t> 2/2 .</a:t>
            </a:r>
            <a:endParaRPr lang="en-US" sz="1200" dirty="0">
              <a:solidFill>
                <a:srgbClr val="0070C0"/>
              </a:solidFill>
            </a:endParaRP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pic>
        <p:nvPicPr>
          <p:cNvPr id="4" name="Picture 3">
            <a:extLst>
              <a:ext uri="{FF2B5EF4-FFF2-40B4-BE49-F238E27FC236}">
                <a16:creationId xmlns:a16="http://schemas.microsoft.com/office/drawing/2014/main" id="{05FF2563-4DE6-4BB1-ABB4-AA4F4428695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9261" y="1665877"/>
            <a:ext cx="1237779" cy="1237779"/>
          </a:xfrm>
          <a:prstGeom prst="rect">
            <a:avLst/>
          </a:prstGeom>
        </p:spPr>
      </p:pic>
      <p:pic>
        <p:nvPicPr>
          <p:cNvPr id="7" name="Picture 6">
            <a:extLst>
              <a:ext uri="{FF2B5EF4-FFF2-40B4-BE49-F238E27FC236}">
                <a16:creationId xmlns:a16="http://schemas.microsoft.com/office/drawing/2014/main" id="{D7C010D1-0800-462C-A537-DA886269F663}"/>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2746" y="1556350"/>
            <a:ext cx="1162049" cy="1162049"/>
          </a:xfrm>
          <a:prstGeom prst="rect">
            <a:avLst/>
          </a:prstGeom>
        </p:spPr>
      </p:pic>
      <p:pic>
        <p:nvPicPr>
          <p:cNvPr id="17" name="Picture 16">
            <a:extLst>
              <a:ext uri="{FF2B5EF4-FFF2-40B4-BE49-F238E27FC236}">
                <a16:creationId xmlns:a16="http://schemas.microsoft.com/office/drawing/2014/main" id="{4D3E61DD-3BCB-4796-8919-55439118914B}"/>
              </a:ext>
            </a:extLst>
          </p:cNvPr>
          <p:cNvPicPr>
            <a:picLocks noChangeAspect="1"/>
          </p:cNvPicPr>
          <p:nvPr/>
        </p:nvPicPr>
        <p:blipFill>
          <a:blip r:embed="rId9" cstate="print">
            <a:clrChange>
              <a:clrFrom>
                <a:srgbClr val="F3F5F3"/>
              </a:clrFrom>
              <a:clrTo>
                <a:srgbClr val="F3F5F3">
                  <a:alpha val="0"/>
                </a:srgbClr>
              </a:clrTo>
            </a:clrChange>
            <a:extLst>
              <a:ext uri="{28A0092B-C50C-407E-A947-70E740481C1C}">
                <a14:useLocalDpi xmlns:a14="http://schemas.microsoft.com/office/drawing/2010/main" val="0"/>
              </a:ext>
            </a:extLst>
          </a:blip>
          <a:stretch>
            <a:fillRect/>
          </a:stretch>
        </p:blipFill>
        <p:spPr>
          <a:xfrm>
            <a:off x="648058" y="1670246"/>
            <a:ext cx="1314450" cy="1314450"/>
          </a:xfrm>
          <a:prstGeom prst="rect">
            <a:avLst/>
          </a:prstGeom>
        </p:spPr>
      </p:pic>
      <p:pic>
        <p:nvPicPr>
          <p:cNvPr id="21" name="Audio 20">
            <a:hlinkClick r:id="" action="ppaction://media"/>
            <a:extLst>
              <a:ext uri="{FF2B5EF4-FFF2-40B4-BE49-F238E27FC236}">
                <a16:creationId xmlns:a16="http://schemas.microsoft.com/office/drawing/2014/main" id="{9AADAD15-FA30-46D9-B8D4-B0D210BC29F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993607246"/>
      </p:ext>
    </p:extLst>
  </p:cSld>
  <p:clrMapOvr>
    <a:masterClrMapping/>
  </p:clrMapOvr>
  <mc:AlternateContent xmlns:mc="http://schemas.openxmlformats.org/markup-compatibility/2006" xmlns:p14="http://schemas.microsoft.com/office/powerpoint/2010/main">
    <mc:Choice Requires="p14">
      <p:transition spd="slow" p14:dur="800" advTm="28986">
        <p:circle/>
      </p:transition>
    </mc:Choice>
    <mc:Fallback xmlns="">
      <p:transition spd="slow" advTm="2898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1"/>
                </p:tgtEl>
              </p:cMediaNode>
            </p:audio>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7" name="Picture 8">
            <a:extLst>
              <a:ext uri="{FF2B5EF4-FFF2-40B4-BE49-F238E27FC236}">
                <a16:creationId xmlns:a16="http://schemas.microsoft.com/office/drawing/2014/main" id="{2186EF88-12CD-4E90-A61A-B7B24E21FE32}"/>
              </a:ext>
            </a:extLst>
          </p:cNvPr>
          <p:cNvPicPr>
            <a:picLocks noChangeAspect="1"/>
          </p:cNvPicPr>
          <p:nvPr/>
        </p:nvPicPr>
        <p:blipFill>
          <a:blip r:embed="rId3"/>
          <a:srcRect/>
          <a:stretch>
            <a:fillRect/>
          </a:stretch>
        </p:blipFill>
        <p:spPr>
          <a:xfrm>
            <a:off x="2932798" y="1793508"/>
            <a:ext cx="995486" cy="420593"/>
          </a:xfrm>
          <a:prstGeom prst="rect">
            <a:avLst/>
          </a:prstGeom>
        </p:spPr>
      </p:pic>
      <p:pic>
        <p:nvPicPr>
          <p:cNvPr id="3" name="Picture 2">
            <a:extLst>
              <a:ext uri="{FF2B5EF4-FFF2-40B4-BE49-F238E27FC236}">
                <a16:creationId xmlns:a16="http://schemas.microsoft.com/office/drawing/2014/main" id="{372B9EB1-285C-4F19-B99C-E5302F1A6394}"/>
              </a:ext>
            </a:extLst>
          </p:cNvPr>
          <p:cNvPicPr>
            <a:picLocks noChangeAspect="1"/>
          </p:cNvPicPr>
          <p:nvPr/>
        </p:nvPicPr>
        <p:blipFill>
          <a:blip r:embed="rId4" cstate="print">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57150" y="1847850"/>
            <a:ext cx="1676400" cy="1376068"/>
          </a:xfrm>
          <a:prstGeom prst="rect">
            <a:avLst/>
          </a:prstGeom>
        </p:spPr>
      </p:pic>
      <p:pic>
        <p:nvPicPr>
          <p:cNvPr id="7" name="Picture 6">
            <a:extLst>
              <a:ext uri="{FF2B5EF4-FFF2-40B4-BE49-F238E27FC236}">
                <a16:creationId xmlns:a16="http://schemas.microsoft.com/office/drawing/2014/main" id="{D0AF502C-90BD-494C-A214-B4F79B702C90}"/>
              </a:ext>
            </a:extLst>
          </p:cNvPr>
          <p:cNvPicPr>
            <a:picLocks noChangeAspect="1"/>
          </p:cNvPicPr>
          <p:nvPr/>
        </p:nvPicPr>
        <p:blipFill>
          <a:blip r:embed="rId5" cstate="print">
            <a:clrChange>
              <a:clrFrom>
                <a:srgbClr val="59F7F6"/>
              </a:clrFrom>
              <a:clrTo>
                <a:srgbClr val="59F7F6">
                  <a:alpha val="0"/>
                </a:srgbClr>
              </a:clrTo>
            </a:clrChange>
            <a:extLst>
              <a:ext uri="{28A0092B-C50C-407E-A947-70E740481C1C}">
                <a14:useLocalDpi xmlns:a14="http://schemas.microsoft.com/office/drawing/2010/main" val="0"/>
              </a:ext>
            </a:extLst>
          </a:blip>
          <a:stretch>
            <a:fillRect/>
          </a:stretch>
        </p:blipFill>
        <p:spPr>
          <a:xfrm>
            <a:off x="4705350" y="2327081"/>
            <a:ext cx="823042" cy="823042"/>
          </a:xfrm>
          <a:prstGeom prst="rect">
            <a:avLst/>
          </a:prstGeom>
        </p:spPr>
      </p:pic>
      <p:pic>
        <p:nvPicPr>
          <p:cNvPr id="9" name="Picture 8">
            <a:extLst>
              <a:ext uri="{FF2B5EF4-FFF2-40B4-BE49-F238E27FC236}">
                <a16:creationId xmlns:a16="http://schemas.microsoft.com/office/drawing/2014/main" id="{546040C6-ABE1-4C61-8D98-85EAA0BEE280}"/>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430879" y="1271848"/>
            <a:ext cx="1197950" cy="957002"/>
          </a:xfrm>
          <a:prstGeom prst="rect">
            <a:avLst/>
          </a:prstGeom>
        </p:spPr>
      </p:pic>
      <p:sp>
        <p:nvSpPr>
          <p:cNvPr id="11" name="TextBox 10">
            <a:extLst>
              <a:ext uri="{FF2B5EF4-FFF2-40B4-BE49-F238E27FC236}">
                <a16:creationId xmlns:a16="http://schemas.microsoft.com/office/drawing/2014/main" id="{6500A915-A918-41AB-8003-E7FE8CB537AA}"/>
              </a:ext>
            </a:extLst>
          </p:cNvPr>
          <p:cNvSpPr txBox="1"/>
          <p:nvPr/>
        </p:nvSpPr>
        <p:spPr>
          <a:xfrm>
            <a:off x="1959269" y="670403"/>
            <a:ext cx="2268434" cy="369332"/>
          </a:xfrm>
          <a:prstGeom prst="rect">
            <a:avLst/>
          </a:prstGeom>
          <a:noFill/>
        </p:spPr>
        <p:txBody>
          <a:bodyPr wrap="square" rtlCol="0">
            <a:spAutoFit/>
          </a:bodyPr>
          <a:lstStyle/>
          <a:p>
            <a:r>
              <a:rPr lang="en-GB" b="1" dirty="0" err="1">
                <a:solidFill>
                  <a:schemeClr val="tx1">
                    <a:lumMod val="95000"/>
                    <a:lumOff val="5000"/>
                  </a:schemeClr>
                </a:solidFill>
                <a:latin typeface="Roboto" panose="02000000000000000000" pitchFamily="2" charset="0"/>
                <a:ea typeface="Roboto" panose="02000000000000000000" pitchFamily="2" charset="0"/>
              </a:rPr>
              <a:t>Lẳng</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lặng</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mà</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nghe</a:t>
            </a:r>
            <a:endParaRPr lang="en-US" b="1" dirty="0">
              <a:solidFill>
                <a:schemeClr val="tx1">
                  <a:lumMod val="95000"/>
                  <a:lumOff val="5000"/>
                </a:schemeClr>
              </a:solidFill>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DE49E7DD-74BA-4E3A-B040-3CFA1D11E91E}"/>
              </a:ext>
            </a:extLst>
          </p:cNvPr>
          <p:cNvSpPr txBox="1"/>
          <p:nvPr/>
        </p:nvSpPr>
        <p:spPr>
          <a:xfrm>
            <a:off x="1959269" y="962334"/>
            <a:ext cx="2268434" cy="369332"/>
          </a:xfrm>
          <a:prstGeom prst="rect">
            <a:avLst/>
          </a:prstGeom>
          <a:noFill/>
        </p:spPr>
        <p:txBody>
          <a:bodyPr wrap="square" rtlCol="0">
            <a:spAutoFit/>
          </a:bodyPr>
          <a:lstStyle/>
          <a:p>
            <a:r>
              <a:rPr lang="en-GB" b="1" dirty="0" err="1">
                <a:solidFill>
                  <a:schemeClr val="tx1">
                    <a:lumMod val="95000"/>
                    <a:lumOff val="5000"/>
                  </a:schemeClr>
                </a:solidFill>
                <a:latin typeface="Roboto" panose="02000000000000000000" pitchFamily="2" charset="0"/>
                <a:ea typeface="Roboto" panose="02000000000000000000" pitchFamily="2" charset="0"/>
              </a:rPr>
              <a:t>Tôi</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đọc</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bài</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vè</a:t>
            </a:r>
            <a:endParaRPr lang="en-US" b="1" dirty="0">
              <a:solidFill>
                <a:schemeClr val="tx1">
                  <a:lumMod val="95000"/>
                  <a:lumOff val="5000"/>
                </a:schemeClr>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4C2EE085-F6AD-4BB3-8B28-F3949A504565}"/>
              </a:ext>
            </a:extLst>
          </p:cNvPr>
          <p:cNvSpPr txBox="1"/>
          <p:nvPr/>
        </p:nvSpPr>
        <p:spPr>
          <a:xfrm>
            <a:off x="1925017" y="1260326"/>
            <a:ext cx="2268434" cy="369332"/>
          </a:xfrm>
          <a:prstGeom prst="rect">
            <a:avLst/>
          </a:prstGeom>
          <a:noFill/>
        </p:spPr>
        <p:txBody>
          <a:bodyPr wrap="square" rtlCol="0">
            <a:spAutoFit/>
          </a:bodyPr>
          <a:lstStyle/>
          <a:p>
            <a:r>
              <a:rPr lang="en-GB" b="1" dirty="0" err="1">
                <a:solidFill>
                  <a:schemeClr val="tx1">
                    <a:lumMod val="95000"/>
                    <a:lumOff val="5000"/>
                  </a:schemeClr>
                </a:solidFill>
                <a:latin typeface="Roboto" panose="02000000000000000000" pitchFamily="2" charset="0"/>
                <a:ea typeface="Roboto" panose="02000000000000000000" pitchFamily="2" charset="0"/>
              </a:rPr>
              <a:t>Trái</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cây</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bạn</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nhé</a:t>
            </a:r>
            <a:endParaRPr lang="en-US" b="1" dirty="0">
              <a:solidFill>
                <a:schemeClr val="tx1">
                  <a:lumMod val="95000"/>
                  <a:lumOff val="5000"/>
                </a:schemeClr>
              </a:solidFill>
              <a:latin typeface="Roboto" panose="02000000000000000000" pitchFamily="2" charset="0"/>
              <a:ea typeface="Roboto" panose="02000000000000000000" pitchFamily="2" charset="0"/>
            </a:endParaRPr>
          </a:p>
        </p:txBody>
      </p:sp>
      <p:pic>
        <p:nvPicPr>
          <p:cNvPr id="14" name="Picture 13">
            <a:extLst>
              <a:ext uri="{FF2B5EF4-FFF2-40B4-BE49-F238E27FC236}">
                <a16:creationId xmlns:a16="http://schemas.microsoft.com/office/drawing/2014/main" id="{7AECDD34-A764-4C5B-BB56-37C22DB1C5C9}"/>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39772" y="2249788"/>
            <a:ext cx="1284884" cy="977629"/>
          </a:xfrm>
          <a:prstGeom prst="rect">
            <a:avLst/>
          </a:prstGeom>
        </p:spPr>
      </p:pic>
      <p:pic>
        <p:nvPicPr>
          <p:cNvPr id="19" name="Picture 18">
            <a:extLst>
              <a:ext uri="{FF2B5EF4-FFF2-40B4-BE49-F238E27FC236}">
                <a16:creationId xmlns:a16="http://schemas.microsoft.com/office/drawing/2014/main" id="{E2A9F054-FDED-43FE-A1F9-2FA07A26706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43150" y="21654"/>
            <a:ext cx="628650" cy="628650"/>
          </a:xfrm>
          <a:prstGeom prst="rect">
            <a:avLst/>
          </a:prstGeom>
        </p:spPr>
      </p:pic>
      <p:pic>
        <p:nvPicPr>
          <p:cNvPr id="21" name="Picture 20">
            <a:extLst>
              <a:ext uri="{FF2B5EF4-FFF2-40B4-BE49-F238E27FC236}">
                <a16:creationId xmlns:a16="http://schemas.microsoft.com/office/drawing/2014/main" id="{49578295-2BD2-49F8-843A-C360D1502D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429234" flipV="1">
            <a:off x="4249355" y="519357"/>
            <a:ext cx="499700" cy="499700"/>
          </a:xfrm>
          <a:prstGeom prst="rect">
            <a:avLst/>
          </a:prstGeom>
        </p:spPr>
      </p:pic>
      <p:pic>
        <p:nvPicPr>
          <p:cNvPr id="22" name="Picture 21">
            <a:extLst>
              <a:ext uri="{FF2B5EF4-FFF2-40B4-BE49-F238E27FC236}">
                <a16:creationId xmlns:a16="http://schemas.microsoft.com/office/drawing/2014/main" id="{747F8199-63A0-44B2-ADD3-334F37E0F7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429234" flipV="1">
            <a:off x="160121" y="325056"/>
            <a:ext cx="499700" cy="499700"/>
          </a:xfrm>
          <a:prstGeom prst="rect">
            <a:avLst/>
          </a:prstGeom>
        </p:spPr>
      </p:pic>
      <p:pic>
        <p:nvPicPr>
          <p:cNvPr id="23" name="Picture 22">
            <a:extLst>
              <a:ext uri="{FF2B5EF4-FFF2-40B4-BE49-F238E27FC236}">
                <a16:creationId xmlns:a16="http://schemas.microsoft.com/office/drawing/2014/main" id="{4B255639-F275-4A22-AC7D-2F001CB0ED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429234" flipV="1">
            <a:off x="1026500" y="73199"/>
            <a:ext cx="499700" cy="499700"/>
          </a:xfrm>
          <a:prstGeom prst="rect">
            <a:avLst/>
          </a:prstGeom>
        </p:spPr>
      </p:pic>
      <p:pic>
        <p:nvPicPr>
          <p:cNvPr id="24" name="Picture 23">
            <a:extLst>
              <a:ext uri="{FF2B5EF4-FFF2-40B4-BE49-F238E27FC236}">
                <a16:creationId xmlns:a16="http://schemas.microsoft.com/office/drawing/2014/main" id="{4CD2A041-6BE6-4215-9F54-BE11C7FB46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31318" y="1896102"/>
            <a:ext cx="278632" cy="269313"/>
          </a:xfrm>
          <a:prstGeom prst="rect">
            <a:avLst/>
          </a:prstGeom>
        </p:spPr>
      </p:pic>
      <p:pic>
        <p:nvPicPr>
          <p:cNvPr id="25" name="Picture 24">
            <a:extLst>
              <a:ext uri="{FF2B5EF4-FFF2-40B4-BE49-F238E27FC236}">
                <a16:creationId xmlns:a16="http://schemas.microsoft.com/office/drawing/2014/main" id="{D558D535-CB7A-419D-AE4C-0988484B33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3776" y="1967574"/>
            <a:ext cx="170880" cy="165165"/>
          </a:xfrm>
          <a:prstGeom prst="rect">
            <a:avLst/>
          </a:prstGeom>
        </p:spPr>
      </p:pic>
      <p:pic>
        <p:nvPicPr>
          <p:cNvPr id="26" name="Picture 8">
            <a:extLst>
              <a:ext uri="{FF2B5EF4-FFF2-40B4-BE49-F238E27FC236}">
                <a16:creationId xmlns:a16="http://schemas.microsoft.com/office/drawing/2014/main" id="{D30DBD53-5B84-4326-BAF1-68DD7199CCB5}"/>
              </a:ext>
            </a:extLst>
          </p:cNvPr>
          <p:cNvPicPr>
            <a:picLocks noChangeAspect="1"/>
          </p:cNvPicPr>
          <p:nvPr/>
        </p:nvPicPr>
        <p:blipFill>
          <a:blip r:embed="rId3"/>
          <a:srcRect/>
          <a:stretch>
            <a:fillRect/>
          </a:stretch>
        </p:blipFill>
        <p:spPr>
          <a:xfrm>
            <a:off x="4629150" y="2738602"/>
            <a:ext cx="1284884" cy="542864"/>
          </a:xfrm>
          <a:prstGeom prst="rect">
            <a:avLst/>
          </a:prstGeom>
        </p:spPr>
      </p:pic>
    </p:spTree>
    <p:extLst>
      <p:ext uri="{BB962C8B-B14F-4D97-AF65-F5344CB8AC3E}">
        <p14:creationId xmlns:p14="http://schemas.microsoft.com/office/powerpoint/2010/main" val="217924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1" nodeType="clickEffect">
                                  <p:stCondLst>
                                    <p:cond delay="0"/>
                                  </p:stCondLst>
                                  <p:iterate type="lt">
                                    <p:tmPct val="4000"/>
                                  </p:iterate>
                                  <p:childTnLst>
                                    <p:set>
                                      <p:cBhvr override="childStyle">
                                        <p:cTn id="6" dur="1250" fill="hold"/>
                                        <p:tgtEl>
                                          <p:spTgt spid="11"/>
                                        </p:tgtEl>
                                        <p:attrNameLst>
                                          <p:attrName>style.color</p:attrName>
                                        </p:attrNameLst>
                                      </p:cBhvr>
                                      <p:to>
                                        <p:clrVal>
                                          <a:schemeClr val="accent2"/>
                                        </p:clrVal>
                                      </p:to>
                                    </p:set>
                                    <p:set>
                                      <p:cBhvr>
                                        <p:cTn id="7" dur="1250" fill="hold"/>
                                        <p:tgtEl>
                                          <p:spTgt spid="11"/>
                                        </p:tgtEl>
                                        <p:attrNameLst>
                                          <p:attrName>fillcolor</p:attrName>
                                        </p:attrNameLst>
                                      </p:cBhvr>
                                      <p:to>
                                        <p:clrVal>
                                          <a:schemeClr val="accent2"/>
                                        </p:clrVal>
                                      </p:to>
                                    </p:set>
                                    <p:set>
                                      <p:cBhvr>
                                        <p:cTn id="8" dur="1250" fill="hold"/>
                                        <p:tgtEl>
                                          <p:spTgt spid="11"/>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12"/>
                                        </p:tgtEl>
                                        <p:attrNameLst>
                                          <p:attrName>style.color</p:attrName>
                                        </p:attrNameLst>
                                      </p:cBhvr>
                                      <p:to>
                                        <p:clrVal>
                                          <a:schemeClr val="accent2"/>
                                        </p:clrVal>
                                      </p:to>
                                    </p:set>
                                    <p:set>
                                      <p:cBhvr>
                                        <p:cTn id="13" dur="500" fill="hold"/>
                                        <p:tgtEl>
                                          <p:spTgt spid="12"/>
                                        </p:tgtEl>
                                        <p:attrNameLst>
                                          <p:attrName>fillcolor</p:attrName>
                                        </p:attrNameLst>
                                      </p:cBhvr>
                                      <p:to>
                                        <p:clrVal>
                                          <a:schemeClr val="accent2"/>
                                        </p:clrVal>
                                      </p:to>
                                    </p:set>
                                    <p:set>
                                      <p:cBhvr>
                                        <p:cTn id="14" dur="500" fill="hold"/>
                                        <p:tgtEl>
                                          <p:spTgt spid="12"/>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0" nodeType="clickEffect">
                                  <p:stCondLst>
                                    <p:cond delay="0"/>
                                  </p:stCondLst>
                                  <p:iterate type="lt">
                                    <p:tmPct val="4000"/>
                                  </p:iterate>
                                  <p:childTnLst>
                                    <p:set>
                                      <p:cBhvr override="childStyle">
                                        <p:cTn id="18" dur="500" fill="hold"/>
                                        <p:tgtEl>
                                          <p:spTgt spid="13"/>
                                        </p:tgtEl>
                                        <p:attrNameLst>
                                          <p:attrName>style.color</p:attrName>
                                        </p:attrNameLst>
                                      </p:cBhvr>
                                      <p:to>
                                        <p:clrVal>
                                          <a:schemeClr val="accent2"/>
                                        </p:clrVal>
                                      </p:to>
                                    </p:set>
                                    <p:set>
                                      <p:cBhvr>
                                        <p:cTn id="19" dur="500" fill="hold"/>
                                        <p:tgtEl>
                                          <p:spTgt spid="13"/>
                                        </p:tgtEl>
                                        <p:attrNameLst>
                                          <p:attrName>fillcolor</p:attrName>
                                        </p:attrNameLst>
                                      </p:cBhvr>
                                      <p:to>
                                        <p:clrVal>
                                          <a:schemeClr val="accent2"/>
                                        </p:clrVal>
                                      </p:to>
                                    </p:set>
                                    <p:set>
                                      <p:cBhvr>
                                        <p:cTn id="20"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664A47-22A2-4BFD-81B0-6579B5A51ECC}"/>
              </a:ext>
            </a:extLst>
          </p:cNvPr>
          <p:cNvPicPr>
            <a:picLocks noChangeAspect="1"/>
          </p:cNvPicPr>
          <p:nvPr/>
        </p:nvPicPr>
        <p:blipFill>
          <a:blip r:embed="rId3" cstate="print">
            <a:clrChange>
              <a:clrFrom>
                <a:srgbClr val="42CEF5"/>
              </a:clrFrom>
              <a:clrTo>
                <a:srgbClr val="42CEF5">
                  <a:alpha val="0"/>
                </a:srgbClr>
              </a:clrTo>
            </a:clrChange>
            <a:extLst>
              <a:ext uri="{28A0092B-C50C-407E-A947-70E740481C1C}">
                <a14:useLocalDpi xmlns:a14="http://schemas.microsoft.com/office/drawing/2010/main" val="0"/>
              </a:ext>
            </a:extLst>
          </a:blip>
          <a:stretch>
            <a:fillRect/>
          </a:stretch>
        </p:blipFill>
        <p:spPr>
          <a:xfrm>
            <a:off x="819150" y="1066074"/>
            <a:ext cx="1828800" cy="1828800"/>
          </a:xfrm>
          <a:prstGeom prst="rect">
            <a:avLst/>
          </a:prstGeom>
        </p:spPr>
      </p:pic>
      <p:pic>
        <p:nvPicPr>
          <p:cNvPr id="7" name="Picture 6">
            <a:extLst>
              <a:ext uri="{FF2B5EF4-FFF2-40B4-BE49-F238E27FC236}">
                <a16:creationId xmlns:a16="http://schemas.microsoft.com/office/drawing/2014/main" id="{5B4F258F-3E46-4DFA-B951-5E42BC8EEBB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164" y="2288434"/>
            <a:ext cx="718843" cy="759436"/>
          </a:xfrm>
          <a:prstGeom prst="rect">
            <a:avLst/>
          </a:prstGeom>
        </p:spPr>
      </p:pic>
      <p:pic>
        <p:nvPicPr>
          <p:cNvPr id="9" name="Picture 8">
            <a:extLst>
              <a:ext uri="{FF2B5EF4-FFF2-40B4-BE49-F238E27FC236}">
                <a16:creationId xmlns:a16="http://schemas.microsoft.com/office/drawing/2014/main" id="{2E7BE00D-6E76-417A-8C95-85BCC30F9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4350" y="2118783"/>
            <a:ext cx="1066800" cy="1066800"/>
          </a:xfrm>
          <a:prstGeom prst="rect">
            <a:avLst/>
          </a:prstGeom>
        </p:spPr>
      </p:pic>
      <p:pic>
        <p:nvPicPr>
          <p:cNvPr id="10" name="Picture 9">
            <a:extLst>
              <a:ext uri="{FF2B5EF4-FFF2-40B4-BE49-F238E27FC236}">
                <a16:creationId xmlns:a16="http://schemas.microsoft.com/office/drawing/2014/main" id="{C024F168-A2DC-4AFA-B4B9-1C38AB1881DE}"/>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9968" y="2572862"/>
            <a:ext cx="609600" cy="644024"/>
          </a:xfrm>
          <a:prstGeom prst="rect">
            <a:avLst/>
          </a:prstGeom>
        </p:spPr>
      </p:pic>
      <p:pic>
        <p:nvPicPr>
          <p:cNvPr id="12" name="Picture 11">
            <a:extLst>
              <a:ext uri="{FF2B5EF4-FFF2-40B4-BE49-F238E27FC236}">
                <a16:creationId xmlns:a16="http://schemas.microsoft.com/office/drawing/2014/main" id="{503B4C6D-59F9-4815-9316-7A882A1CA55C}"/>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798914" y="1445015"/>
            <a:ext cx="2133600" cy="1347536"/>
          </a:xfrm>
          <a:prstGeom prst="rect">
            <a:avLst/>
          </a:prstGeom>
        </p:spPr>
      </p:pic>
      <p:sp>
        <p:nvSpPr>
          <p:cNvPr id="13" name="TextBox 12">
            <a:extLst>
              <a:ext uri="{FF2B5EF4-FFF2-40B4-BE49-F238E27FC236}">
                <a16:creationId xmlns:a16="http://schemas.microsoft.com/office/drawing/2014/main" id="{82481A3B-67AA-4A22-9634-93037ED6CD0B}"/>
              </a:ext>
            </a:extLst>
          </p:cNvPr>
          <p:cNvSpPr txBox="1"/>
          <p:nvPr/>
        </p:nvSpPr>
        <p:spPr>
          <a:xfrm>
            <a:off x="2519386" y="166012"/>
            <a:ext cx="2268434" cy="369332"/>
          </a:xfrm>
          <a:prstGeom prst="rect">
            <a:avLst/>
          </a:prstGeom>
          <a:noFill/>
        </p:spPr>
        <p:txBody>
          <a:bodyPr wrap="square" rtlCol="0">
            <a:spAutoFit/>
          </a:bodyPr>
          <a:lstStyle/>
          <a:p>
            <a:r>
              <a:rPr lang="en-GB" b="1" dirty="0" err="1">
                <a:solidFill>
                  <a:schemeClr val="tx1">
                    <a:lumMod val="95000"/>
                    <a:lumOff val="5000"/>
                  </a:schemeClr>
                </a:solidFill>
                <a:latin typeface="Roboto" panose="02000000000000000000" pitchFamily="2" charset="0"/>
                <a:ea typeface="Roboto" panose="02000000000000000000" pitchFamily="2" charset="0"/>
              </a:rPr>
              <a:t>Ăn</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vào</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mát</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mẻ</a:t>
            </a:r>
            <a:endParaRPr lang="en-US" b="1" dirty="0">
              <a:solidFill>
                <a:schemeClr val="tx1">
                  <a:lumMod val="95000"/>
                  <a:lumOff val="5000"/>
                </a:schemeClr>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15B2A6A0-6FFB-4116-A19D-59F6B56C1CE6}"/>
              </a:ext>
            </a:extLst>
          </p:cNvPr>
          <p:cNvSpPr txBox="1"/>
          <p:nvPr/>
        </p:nvSpPr>
        <p:spPr>
          <a:xfrm>
            <a:off x="2589316" y="1203866"/>
            <a:ext cx="2268434" cy="369332"/>
          </a:xfrm>
          <a:prstGeom prst="rect">
            <a:avLst/>
          </a:prstGeom>
          <a:noFill/>
        </p:spPr>
        <p:txBody>
          <a:bodyPr wrap="square" rtlCol="0">
            <a:spAutoFit/>
          </a:bodyPr>
          <a:lstStyle/>
          <a:p>
            <a:r>
              <a:rPr lang="en-GB" b="1" dirty="0" err="1">
                <a:solidFill>
                  <a:schemeClr val="tx1">
                    <a:lumMod val="95000"/>
                    <a:lumOff val="5000"/>
                  </a:schemeClr>
                </a:solidFill>
                <a:latin typeface="Roboto" panose="02000000000000000000" pitchFamily="2" charset="0"/>
                <a:ea typeface="Roboto" panose="02000000000000000000" pitchFamily="2" charset="0"/>
              </a:rPr>
              <a:t>Là</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trái</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dưa</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hấu</a:t>
            </a:r>
            <a:endParaRPr lang="en-US" b="1" dirty="0">
              <a:solidFill>
                <a:schemeClr val="tx1">
                  <a:lumMod val="95000"/>
                  <a:lumOff val="5000"/>
                </a:schemeClr>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858A3302-1FE1-4ACC-947A-D5119170FD7C}"/>
              </a:ext>
            </a:extLst>
          </p:cNvPr>
          <p:cNvSpPr txBox="1"/>
          <p:nvPr/>
        </p:nvSpPr>
        <p:spPr>
          <a:xfrm>
            <a:off x="2521349" y="514393"/>
            <a:ext cx="2268434" cy="369332"/>
          </a:xfrm>
          <a:prstGeom prst="rect">
            <a:avLst/>
          </a:prstGeom>
          <a:noFill/>
        </p:spPr>
        <p:txBody>
          <a:bodyPr wrap="square" rtlCol="0">
            <a:spAutoFit/>
          </a:bodyPr>
          <a:lstStyle/>
          <a:p>
            <a:r>
              <a:rPr lang="en-GB" b="1" dirty="0" err="1">
                <a:solidFill>
                  <a:schemeClr val="tx1">
                    <a:lumMod val="95000"/>
                    <a:lumOff val="5000"/>
                  </a:schemeClr>
                </a:solidFill>
                <a:latin typeface="Roboto" panose="02000000000000000000" pitchFamily="2" charset="0"/>
                <a:ea typeface="Roboto" panose="02000000000000000000" pitchFamily="2" charset="0"/>
              </a:rPr>
              <a:t>Là</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trái</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thanh</a:t>
            </a:r>
            <a:r>
              <a:rPr lang="en-GB" b="1" dirty="0">
                <a:solidFill>
                  <a:schemeClr val="tx1">
                    <a:lumMod val="95000"/>
                    <a:lumOff val="5000"/>
                  </a:schemeClr>
                </a:solidFill>
                <a:latin typeface="Roboto" panose="02000000000000000000" pitchFamily="2" charset="0"/>
                <a:ea typeface="Roboto" panose="02000000000000000000" pitchFamily="2" charset="0"/>
              </a:rPr>
              <a:t> long</a:t>
            </a:r>
            <a:endParaRPr lang="en-US" b="1" dirty="0">
              <a:solidFill>
                <a:schemeClr val="tx1">
                  <a:lumMod val="95000"/>
                  <a:lumOff val="5000"/>
                </a:schemeClr>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1C42EC2C-2D7D-48FA-867C-0CB3571A8DF5}"/>
              </a:ext>
            </a:extLst>
          </p:cNvPr>
          <p:cNvSpPr txBox="1"/>
          <p:nvPr/>
        </p:nvSpPr>
        <p:spPr>
          <a:xfrm>
            <a:off x="2513266" y="909752"/>
            <a:ext cx="2268434" cy="369332"/>
          </a:xfrm>
          <a:prstGeom prst="rect">
            <a:avLst/>
          </a:prstGeom>
          <a:noFill/>
        </p:spPr>
        <p:txBody>
          <a:bodyPr wrap="square" rtlCol="0">
            <a:spAutoFit/>
          </a:bodyPr>
          <a:lstStyle/>
          <a:p>
            <a:r>
              <a:rPr lang="en-GB" b="1" dirty="0" err="1">
                <a:solidFill>
                  <a:schemeClr val="tx1">
                    <a:lumMod val="95000"/>
                    <a:lumOff val="5000"/>
                  </a:schemeClr>
                </a:solidFill>
                <a:latin typeface="Roboto" panose="02000000000000000000" pitchFamily="2" charset="0"/>
                <a:ea typeface="Roboto" panose="02000000000000000000" pitchFamily="2" charset="0"/>
              </a:rPr>
              <a:t>Xanh</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vỏ</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đỏ</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lòng</a:t>
            </a:r>
            <a:endParaRPr lang="en-US" b="1" dirty="0">
              <a:solidFill>
                <a:schemeClr val="tx1">
                  <a:lumMod val="95000"/>
                  <a:lumOff val="5000"/>
                </a:schemeClr>
              </a:solidFill>
              <a:latin typeface="Roboto" panose="02000000000000000000" pitchFamily="2" charset="0"/>
              <a:ea typeface="Roboto" panose="02000000000000000000" pitchFamily="2" charset="0"/>
            </a:endParaRPr>
          </a:p>
        </p:txBody>
      </p:sp>
      <p:pic>
        <p:nvPicPr>
          <p:cNvPr id="20" name="Picture 19">
            <a:extLst>
              <a:ext uri="{FF2B5EF4-FFF2-40B4-BE49-F238E27FC236}">
                <a16:creationId xmlns:a16="http://schemas.microsoft.com/office/drawing/2014/main" id="{AF70861B-7016-4B3D-9636-4ACD067250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127" y="514393"/>
            <a:ext cx="270842" cy="261784"/>
          </a:xfrm>
          <a:prstGeom prst="rect">
            <a:avLst/>
          </a:prstGeom>
        </p:spPr>
      </p:pic>
      <p:pic>
        <p:nvPicPr>
          <p:cNvPr id="21" name="Picture 20">
            <a:extLst>
              <a:ext uri="{FF2B5EF4-FFF2-40B4-BE49-F238E27FC236}">
                <a16:creationId xmlns:a16="http://schemas.microsoft.com/office/drawing/2014/main" id="{672B7E11-AAF1-4E2F-AA8A-FEE0ACC5DB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54775" y="1182950"/>
            <a:ext cx="270842" cy="261784"/>
          </a:xfrm>
          <a:prstGeom prst="rect">
            <a:avLst/>
          </a:prstGeom>
        </p:spPr>
      </p:pic>
      <p:pic>
        <p:nvPicPr>
          <p:cNvPr id="22" name="Picture 21">
            <a:extLst>
              <a:ext uri="{FF2B5EF4-FFF2-40B4-BE49-F238E27FC236}">
                <a16:creationId xmlns:a16="http://schemas.microsoft.com/office/drawing/2014/main" id="{7AD47A6F-6D97-466E-B402-B7F669B5E5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97152" y="928577"/>
            <a:ext cx="270842" cy="261784"/>
          </a:xfrm>
          <a:prstGeom prst="rect">
            <a:avLst/>
          </a:prstGeom>
        </p:spPr>
      </p:pic>
      <p:pic>
        <p:nvPicPr>
          <p:cNvPr id="23" name="Picture 22">
            <a:extLst>
              <a:ext uri="{FF2B5EF4-FFF2-40B4-BE49-F238E27FC236}">
                <a16:creationId xmlns:a16="http://schemas.microsoft.com/office/drawing/2014/main" id="{6F971198-7CAF-41E5-8DCA-15AD2517ED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950" y="1182950"/>
            <a:ext cx="270842" cy="261784"/>
          </a:xfrm>
          <a:prstGeom prst="rect">
            <a:avLst/>
          </a:prstGeom>
        </p:spPr>
      </p:pic>
      <p:pic>
        <p:nvPicPr>
          <p:cNvPr id="25" name="Picture 8">
            <a:extLst>
              <a:ext uri="{FF2B5EF4-FFF2-40B4-BE49-F238E27FC236}">
                <a16:creationId xmlns:a16="http://schemas.microsoft.com/office/drawing/2014/main" id="{EE8F96F3-BCFD-447F-839A-52409FB0207F}"/>
              </a:ext>
            </a:extLst>
          </p:cNvPr>
          <p:cNvPicPr>
            <a:picLocks noChangeAspect="1"/>
          </p:cNvPicPr>
          <p:nvPr/>
        </p:nvPicPr>
        <p:blipFill>
          <a:blip r:embed="rId9"/>
          <a:srcRect/>
          <a:stretch>
            <a:fillRect/>
          </a:stretch>
        </p:blipFill>
        <p:spPr>
          <a:xfrm>
            <a:off x="4726321" y="2779048"/>
            <a:ext cx="1212504" cy="512283"/>
          </a:xfrm>
          <a:prstGeom prst="rect">
            <a:avLst/>
          </a:prstGeom>
        </p:spPr>
      </p:pic>
      <p:pic>
        <p:nvPicPr>
          <p:cNvPr id="26" name="Picture 8">
            <a:extLst>
              <a:ext uri="{FF2B5EF4-FFF2-40B4-BE49-F238E27FC236}">
                <a16:creationId xmlns:a16="http://schemas.microsoft.com/office/drawing/2014/main" id="{80DAA494-A034-47B8-B5D8-52967773912A}"/>
              </a:ext>
            </a:extLst>
          </p:cNvPr>
          <p:cNvPicPr>
            <a:picLocks noChangeAspect="1"/>
          </p:cNvPicPr>
          <p:nvPr/>
        </p:nvPicPr>
        <p:blipFill>
          <a:blip r:embed="rId9"/>
          <a:srcRect/>
          <a:stretch>
            <a:fillRect/>
          </a:stretch>
        </p:blipFill>
        <p:spPr>
          <a:xfrm>
            <a:off x="-35238" y="2755608"/>
            <a:ext cx="1212504" cy="512283"/>
          </a:xfrm>
          <a:prstGeom prst="rect">
            <a:avLst/>
          </a:prstGeom>
        </p:spPr>
      </p:pic>
      <p:pic>
        <p:nvPicPr>
          <p:cNvPr id="27" name="Picture 26">
            <a:extLst>
              <a:ext uri="{FF2B5EF4-FFF2-40B4-BE49-F238E27FC236}">
                <a16:creationId xmlns:a16="http://schemas.microsoft.com/office/drawing/2014/main" id="{F3ED87AE-9570-4BCF-B07C-4EE980E7A8DE}"/>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41663" y="1582864"/>
            <a:ext cx="463489" cy="463489"/>
          </a:xfrm>
          <a:prstGeom prst="rect">
            <a:avLst/>
          </a:prstGeom>
        </p:spPr>
      </p:pic>
      <p:pic>
        <p:nvPicPr>
          <p:cNvPr id="28" name="Picture 27">
            <a:extLst>
              <a:ext uri="{FF2B5EF4-FFF2-40B4-BE49-F238E27FC236}">
                <a16:creationId xmlns:a16="http://schemas.microsoft.com/office/drawing/2014/main" id="{93BFED0D-79F2-471D-AF2E-FC8ADE50453E}"/>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21921" y="2821424"/>
            <a:ext cx="463490" cy="463490"/>
          </a:xfrm>
          <a:prstGeom prst="rect">
            <a:avLst/>
          </a:prstGeom>
        </p:spPr>
      </p:pic>
      <p:pic>
        <p:nvPicPr>
          <p:cNvPr id="29" name="Picture 28">
            <a:extLst>
              <a:ext uri="{FF2B5EF4-FFF2-40B4-BE49-F238E27FC236}">
                <a16:creationId xmlns:a16="http://schemas.microsoft.com/office/drawing/2014/main" id="{F334B1AB-A657-425C-AF4F-5FF9B6A14E74}"/>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4344" y="2706949"/>
            <a:ext cx="609600" cy="609600"/>
          </a:xfrm>
          <a:prstGeom prst="rect">
            <a:avLst/>
          </a:prstGeom>
        </p:spPr>
      </p:pic>
    </p:spTree>
    <p:extLst>
      <p:ext uri="{BB962C8B-B14F-4D97-AF65-F5344CB8AC3E}">
        <p14:creationId xmlns:p14="http://schemas.microsoft.com/office/powerpoint/2010/main" val="239657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3"/>
                                        </p:tgtEl>
                                        <p:attrNameLst>
                                          <p:attrName>style.color</p:attrName>
                                        </p:attrNameLst>
                                      </p:cBhvr>
                                      <p:to>
                                        <p:clrVal>
                                          <a:schemeClr val="accent2"/>
                                        </p:clrVal>
                                      </p:to>
                                    </p:set>
                                    <p:set>
                                      <p:cBhvr>
                                        <p:cTn id="7" dur="500" fill="hold"/>
                                        <p:tgtEl>
                                          <p:spTgt spid="13"/>
                                        </p:tgtEl>
                                        <p:attrNameLst>
                                          <p:attrName>fillcolor</p:attrName>
                                        </p:attrNameLst>
                                      </p:cBhvr>
                                      <p:to>
                                        <p:clrVal>
                                          <a:schemeClr val="accent2"/>
                                        </p:clrVal>
                                      </p:to>
                                    </p:set>
                                    <p:set>
                                      <p:cBhvr>
                                        <p:cTn id="8" dur="500" fill="hold"/>
                                        <p:tgtEl>
                                          <p:spTgt spid="13"/>
                                        </p:tgtEl>
                                        <p:attrNameLst>
                                          <p:attrName>fill.type</p:attrName>
                                        </p:attrNameLst>
                                      </p:cBhvr>
                                      <p:to>
                                        <p:strVal val="solid"/>
                                      </p:to>
                                    </p:set>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17"/>
                                        </p:tgtEl>
                                        <p:attrNameLst>
                                          <p:attrName>style.color</p:attrName>
                                        </p:attrNameLst>
                                      </p:cBhvr>
                                      <p:to>
                                        <p:clrVal>
                                          <a:schemeClr val="accent2"/>
                                        </p:clrVal>
                                      </p:to>
                                    </p:set>
                                    <p:set>
                                      <p:cBhvr>
                                        <p:cTn id="17" dur="500" fill="hold"/>
                                        <p:tgtEl>
                                          <p:spTgt spid="17"/>
                                        </p:tgtEl>
                                        <p:attrNameLst>
                                          <p:attrName>fillcolor</p:attrName>
                                        </p:attrNameLst>
                                      </p:cBhvr>
                                      <p:to>
                                        <p:clrVal>
                                          <a:schemeClr val="accent2"/>
                                        </p:clrVal>
                                      </p:to>
                                    </p:set>
                                    <p:set>
                                      <p:cBhvr>
                                        <p:cTn id="18" dur="500" fill="hold"/>
                                        <p:tgtEl>
                                          <p:spTgt spid="17"/>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grpId="0" nodeType="clickEffect">
                                  <p:stCondLst>
                                    <p:cond delay="0"/>
                                  </p:stCondLst>
                                  <p:iterate type="lt">
                                    <p:tmPct val="4000"/>
                                  </p:iterate>
                                  <p:childTnLst>
                                    <p:set>
                                      <p:cBhvr override="childStyle">
                                        <p:cTn id="22" dur="500" fill="hold"/>
                                        <p:tgtEl>
                                          <p:spTgt spid="18"/>
                                        </p:tgtEl>
                                        <p:attrNameLst>
                                          <p:attrName>style.color</p:attrName>
                                        </p:attrNameLst>
                                      </p:cBhvr>
                                      <p:to>
                                        <p:clrVal>
                                          <a:schemeClr val="accent2"/>
                                        </p:clrVal>
                                      </p:to>
                                    </p:set>
                                    <p:set>
                                      <p:cBhvr>
                                        <p:cTn id="23" dur="500" fill="hold"/>
                                        <p:tgtEl>
                                          <p:spTgt spid="18"/>
                                        </p:tgtEl>
                                        <p:attrNameLst>
                                          <p:attrName>fillcolor</p:attrName>
                                        </p:attrNameLst>
                                      </p:cBhvr>
                                      <p:to>
                                        <p:clrVal>
                                          <a:schemeClr val="accent2"/>
                                        </p:clrVal>
                                      </p:to>
                                    </p:set>
                                    <p:set>
                                      <p:cBhvr>
                                        <p:cTn id="24" dur="500" fill="hold"/>
                                        <p:tgtEl>
                                          <p:spTgt spid="18"/>
                                        </p:tgtEl>
                                        <p:attrNameLst>
                                          <p:attrName>fill.type</p:attrName>
                                        </p:attrNameLst>
                                      </p:cBhvr>
                                      <p:to>
                                        <p:strVal val="solid"/>
                                      </p:to>
                                    </p:set>
                                  </p:childTnLst>
                                </p:cTn>
                              </p:par>
                              <p:par>
                                <p:cTn id="25" presetID="14" presetClass="entr" presetSubtype="1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grpId="0" nodeType="clickEffect">
                                  <p:stCondLst>
                                    <p:cond delay="0"/>
                                  </p:stCondLst>
                                  <p:iterate type="lt">
                                    <p:tmPct val="4000"/>
                                  </p:iterate>
                                  <p:childTnLst>
                                    <p:set>
                                      <p:cBhvr override="childStyle">
                                        <p:cTn id="34" dur="500" fill="hold"/>
                                        <p:tgtEl>
                                          <p:spTgt spid="16"/>
                                        </p:tgtEl>
                                        <p:attrNameLst>
                                          <p:attrName>style.color</p:attrName>
                                        </p:attrNameLst>
                                      </p:cBhvr>
                                      <p:to>
                                        <p:clrVal>
                                          <a:schemeClr val="accent2"/>
                                        </p:clrVal>
                                      </p:to>
                                    </p:set>
                                    <p:set>
                                      <p:cBhvr>
                                        <p:cTn id="35" dur="500" fill="hold"/>
                                        <p:tgtEl>
                                          <p:spTgt spid="16"/>
                                        </p:tgtEl>
                                        <p:attrNameLst>
                                          <p:attrName>fillcolor</p:attrName>
                                        </p:attrNameLst>
                                      </p:cBhvr>
                                      <p:to>
                                        <p:clrVal>
                                          <a:schemeClr val="accent2"/>
                                        </p:clrVal>
                                      </p:to>
                                    </p:set>
                                    <p:set>
                                      <p:cBhvr>
                                        <p:cTn id="36"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B72BEE-1347-42BF-9444-E015407667C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14691" y="1492395"/>
            <a:ext cx="1333260" cy="1333260"/>
          </a:xfrm>
          <a:prstGeom prst="rect">
            <a:avLst/>
          </a:prstGeom>
        </p:spPr>
      </p:pic>
      <p:pic>
        <p:nvPicPr>
          <p:cNvPr id="3" name="Picture 2">
            <a:extLst>
              <a:ext uri="{FF2B5EF4-FFF2-40B4-BE49-F238E27FC236}">
                <a16:creationId xmlns:a16="http://schemas.microsoft.com/office/drawing/2014/main" id="{428C7147-E777-4487-B254-1E3D6385A6B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 y="1618856"/>
            <a:ext cx="838200" cy="772541"/>
          </a:xfrm>
          <a:prstGeom prst="rect">
            <a:avLst/>
          </a:prstGeom>
        </p:spPr>
      </p:pic>
      <p:pic>
        <p:nvPicPr>
          <p:cNvPr id="5" name="Picture 4">
            <a:extLst>
              <a:ext uri="{FF2B5EF4-FFF2-40B4-BE49-F238E27FC236}">
                <a16:creationId xmlns:a16="http://schemas.microsoft.com/office/drawing/2014/main" id="{E21AEB84-47DA-48C2-9866-C9B3FF15283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05150" y="1888236"/>
            <a:ext cx="381000" cy="351155"/>
          </a:xfrm>
          <a:prstGeom prst="rect">
            <a:avLst/>
          </a:prstGeom>
        </p:spPr>
      </p:pic>
      <p:pic>
        <p:nvPicPr>
          <p:cNvPr id="7" name="Picture 6">
            <a:extLst>
              <a:ext uri="{FF2B5EF4-FFF2-40B4-BE49-F238E27FC236}">
                <a16:creationId xmlns:a16="http://schemas.microsoft.com/office/drawing/2014/main" id="{CF780A3F-E607-4BC2-AAC6-A8C6043FC2F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55284" y="1549226"/>
            <a:ext cx="1314204" cy="1314204"/>
          </a:xfrm>
          <a:prstGeom prst="rect">
            <a:avLst/>
          </a:prstGeom>
        </p:spPr>
      </p:pic>
      <p:pic>
        <p:nvPicPr>
          <p:cNvPr id="9" name="Picture 8">
            <a:extLst>
              <a:ext uri="{FF2B5EF4-FFF2-40B4-BE49-F238E27FC236}">
                <a16:creationId xmlns:a16="http://schemas.microsoft.com/office/drawing/2014/main" id="{48B8DFC7-2F99-475A-90B3-819714836B35}"/>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905" y="2704854"/>
            <a:ext cx="609600" cy="609600"/>
          </a:xfrm>
          <a:prstGeom prst="rect">
            <a:avLst/>
          </a:prstGeom>
        </p:spPr>
      </p:pic>
      <p:pic>
        <p:nvPicPr>
          <p:cNvPr id="10" name="Picture 9">
            <a:extLst>
              <a:ext uri="{FF2B5EF4-FFF2-40B4-BE49-F238E27FC236}">
                <a16:creationId xmlns:a16="http://schemas.microsoft.com/office/drawing/2014/main" id="{17270A7D-ACA1-4C45-B2C0-3EAD30A2A90C}"/>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14950" y="2838450"/>
            <a:ext cx="528782" cy="528782"/>
          </a:xfrm>
          <a:prstGeom prst="rect">
            <a:avLst/>
          </a:prstGeom>
        </p:spPr>
      </p:pic>
      <p:sp>
        <p:nvSpPr>
          <p:cNvPr id="11" name="TextBox 10">
            <a:extLst>
              <a:ext uri="{FF2B5EF4-FFF2-40B4-BE49-F238E27FC236}">
                <a16:creationId xmlns:a16="http://schemas.microsoft.com/office/drawing/2014/main" id="{29A13E30-7DE9-4E45-9444-CE53814B604A}"/>
              </a:ext>
            </a:extLst>
          </p:cNvPr>
          <p:cNvSpPr txBox="1"/>
          <p:nvPr/>
        </p:nvSpPr>
        <p:spPr>
          <a:xfrm>
            <a:off x="2952750" y="237408"/>
            <a:ext cx="2268434" cy="369332"/>
          </a:xfrm>
          <a:prstGeom prst="rect">
            <a:avLst/>
          </a:prstGeom>
          <a:noFill/>
        </p:spPr>
        <p:txBody>
          <a:bodyPr wrap="square" rtlCol="0">
            <a:spAutoFit/>
          </a:bodyPr>
          <a:lstStyle/>
          <a:p>
            <a:r>
              <a:rPr lang="en-GB" b="1" dirty="0" err="1">
                <a:solidFill>
                  <a:schemeClr val="tx1">
                    <a:lumMod val="95000"/>
                    <a:lumOff val="5000"/>
                  </a:schemeClr>
                </a:solidFill>
                <a:latin typeface="Roboto" panose="02000000000000000000" pitchFamily="2" charset="0"/>
                <a:ea typeface="Roboto" panose="02000000000000000000" pitchFamily="2" charset="0"/>
              </a:rPr>
              <a:t>Hình</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thù</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rất</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xấu</a:t>
            </a:r>
            <a:endParaRPr lang="en-US" b="1" dirty="0">
              <a:solidFill>
                <a:schemeClr val="tx1">
                  <a:lumMod val="95000"/>
                  <a:lumOff val="5000"/>
                </a:schemeClr>
              </a:solidFill>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53F3FC7B-BB7B-42EF-93FD-C516C7460C3A}"/>
              </a:ext>
            </a:extLst>
          </p:cNvPr>
          <p:cNvSpPr txBox="1"/>
          <p:nvPr/>
        </p:nvSpPr>
        <p:spPr>
          <a:xfrm>
            <a:off x="2876550" y="1220101"/>
            <a:ext cx="2268434" cy="369332"/>
          </a:xfrm>
          <a:prstGeom prst="rect">
            <a:avLst/>
          </a:prstGeom>
          <a:noFill/>
        </p:spPr>
        <p:txBody>
          <a:bodyPr wrap="square" rtlCol="0">
            <a:spAutoFit/>
          </a:bodyPr>
          <a:lstStyle/>
          <a:p>
            <a:r>
              <a:rPr lang="en-GB" b="1" dirty="0" err="1">
                <a:solidFill>
                  <a:schemeClr val="tx1">
                    <a:lumMod val="95000"/>
                    <a:lumOff val="5000"/>
                  </a:schemeClr>
                </a:solidFill>
                <a:latin typeface="Roboto" panose="02000000000000000000" pitchFamily="2" charset="0"/>
                <a:ea typeface="Roboto" panose="02000000000000000000" pitchFamily="2" charset="0"/>
              </a:rPr>
              <a:t>Dưa</a:t>
            </a:r>
            <a:r>
              <a:rPr lang="en-GB" b="1" dirty="0">
                <a:solidFill>
                  <a:schemeClr val="tx1">
                    <a:lumMod val="95000"/>
                    <a:lumOff val="5000"/>
                  </a:schemeClr>
                </a:solidFill>
                <a:latin typeface="Roboto" panose="02000000000000000000" pitchFamily="2" charset="0"/>
                <a:ea typeface="Roboto" panose="02000000000000000000" pitchFamily="2" charset="0"/>
              </a:rPr>
              <a:t> gang </a:t>
            </a:r>
            <a:r>
              <a:rPr lang="en-GB" b="1" dirty="0" err="1">
                <a:solidFill>
                  <a:schemeClr val="tx1">
                    <a:lumMod val="95000"/>
                    <a:lumOff val="5000"/>
                  </a:schemeClr>
                </a:solidFill>
                <a:latin typeface="Roboto" panose="02000000000000000000" pitchFamily="2" charset="0"/>
                <a:ea typeface="Roboto" panose="02000000000000000000" pitchFamily="2" charset="0"/>
              </a:rPr>
              <a:t>thơm</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mát</a:t>
            </a:r>
            <a:endParaRPr lang="en-US" b="1" dirty="0">
              <a:solidFill>
                <a:schemeClr val="tx1">
                  <a:lumMod val="95000"/>
                  <a:lumOff val="5000"/>
                </a:schemeClr>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DFEA070B-F2D0-47CD-A88D-4523AF063120}"/>
              </a:ext>
            </a:extLst>
          </p:cNvPr>
          <p:cNvSpPr txBox="1"/>
          <p:nvPr/>
        </p:nvSpPr>
        <p:spPr>
          <a:xfrm>
            <a:off x="2943936" y="585277"/>
            <a:ext cx="2268434" cy="369332"/>
          </a:xfrm>
          <a:prstGeom prst="rect">
            <a:avLst/>
          </a:prstGeom>
          <a:noFill/>
        </p:spPr>
        <p:txBody>
          <a:bodyPr wrap="square" rtlCol="0">
            <a:spAutoFit/>
          </a:bodyPr>
          <a:lstStyle/>
          <a:p>
            <a:r>
              <a:rPr lang="en-GB" b="1" dirty="0" err="1">
                <a:solidFill>
                  <a:schemeClr val="tx1">
                    <a:lumMod val="95000"/>
                    <a:lumOff val="5000"/>
                  </a:schemeClr>
                </a:solidFill>
                <a:latin typeface="Roboto" panose="02000000000000000000" pitchFamily="2" charset="0"/>
                <a:ea typeface="Roboto" panose="02000000000000000000" pitchFamily="2" charset="0"/>
              </a:rPr>
              <a:t>Là</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trái</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sầu</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riêng</a:t>
            </a:r>
            <a:endParaRPr lang="en-US" b="1" dirty="0">
              <a:solidFill>
                <a:schemeClr val="tx1">
                  <a:lumMod val="95000"/>
                  <a:lumOff val="5000"/>
                </a:schemeClr>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874C2567-F671-4F37-9DD2-468EA409AD73}"/>
              </a:ext>
            </a:extLst>
          </p:cNvPr>
          <p:cNvSpPr txBox="1"/>
          <p:nvPr/>
        </p:nvSpPr>
        <p:spPr>
          <a:xfrm>
            <a:off x="2881384" y="893317"/>
            <a:ext cx="2268434" cy="369332"/>
          </a:xfrm>
          <a:prstGeom prst="rect">
            <a:avLst/>
          </a:prstGeom>
          <a:noFill/>
        </p:spPr>
        <p:txBody>
          <a:bodyPr wrap="square" rtlCol="0">
            <a:spAutoFit/>
          </a:bodyPr>
          <a:lstStyle/>
          <a:p>
            <a:r>
              <a:rPr lang="en-GB" b="1" dirty="0" err="1">
                <a:solidFill>
                  <a:schemeClr val="tx1">
                    <a:lumMod val="95000"/>
                    <a:lumOff val="5000"/>
                  </a:schemeClr>
                </a:solidFill>
                <a:latin typeface="Roboto" panose="02000000000000000000" pitchFamily="2" charset="0"/>
                <a:ea typeface="Roboto" panose="02000000000000000000" pitchFamily="2" charset="0"/>
              </a:rPr>
              <a:t>Vàng</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vỏ</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xanh</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viền</a:t>
            </a:r>
            <a:endParaRPr lang="en-US" b="1" dirty="0">
              <a:solidFill>
                <a:schemeClr val="tx1">
                  <a:lumMod val="95000"/>
                  <a:lumOff val="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0F6B0A1E-EF40-4135-8511-582247E632A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5848" y="827288"/>
            <a:ext cx="361950" cy="361950"/>
          </a:xfrm>
          <a:prstGeom prst="rect">
            <a:avLst/>
          </a:prstGeom>
        </p:spPr>
      </p:pic>
      <p:pic>
        <p:nvPicPr>
          <p:cNvPr id="16" name="Picture 15">
            <a:extLst>
              <a:ext uri="{FF2B5EF4-FFF2-40B4-BE49-F238E27FC236}">
                <a16:creationId xmlns:a16="http://schemas.microsoft.com/office/drawing/2014/main" id="{DC45BFB5-9ABB-4D26-BE14-814D854797F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43619" y="32402"/>
            <a:ext cx="361950" cy="361950"/>
          </a:xfrm>
          <a:prstGeom prst="rect">
            <a:avLst/>
          </a:prstGeom>
        </p:spPr>
      </p:pic>
      <p:pic>
        <p:nvPicPr>
          <p:cNvPr id="17" name="Picture 16">
            <a:extLst>
              <a:ext uri="{FF2B5EF4-FFF2-40B4-BE49-F238E27FC236}">
                <a16:creationId xmlns:a16="http://schemas.microsoft.com/office/drawing/2014/main" id="{222DC606-64B9-4FDE-8D6A-6C39076290D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895" y="113284"/>
            <a:ext cx="361950" cy="361950"/>
          </a:xfrm>
          <a:prstGeom prst="rect">
            <a:avLst/>
          </a:prstGeom>
        </p:spPr>
      </p:pic>
      <p:pic>
        <p:nvPicPr>
          <p:cNvPr id="18" name="Picture 17">
            <a:extLst>
              <a:ext uri="{FF2B5EF4-FFF2-40B4-BE49-F238E27FC236}">
                <a16:creationId xmlns:a16="http://schemas.microsoft.com/office/drawing/2014/main" id="{E809C0A1-FEE7-4411-AD5C-6489F7413CF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5218" y="373020"/>
            <a:ext cx="361950" cy="361950"/>
          </a:xfrm>
          <a:prstGeom prst="rect">
            <a:avLst/>
          </a:prstGeom>
        </p:spPr>
      </p:pic>
      <p:pic>
        <p:nvPicPr>
          <p:cNvPr id="19" name="Picture 18">
            <a:extLst>
              <a:ext uri="{FF2B5EF4-FFF2-40B4-BE49-F238E27FC236}">
                <a16:creationId xmlns:a16="http://schemas.microsoft.com/office/drawing/2014/main" id="{9B8F8ECB-1965-4F8A-BA6C-C7B786A7E92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8264" y="835411"/>
            <a:ext cx="361950" cy="361950"/>
          </a:xfrm>
          <a:prstGeom prst="rect">
            <a:avLst/>
          </a:prstGeom>
        </p:spPr>
      </p:pic>
      <p:pic>
        <p:nvPicPr>
          <p:cNvPr id="20" name="Picture 19">
            <a:extLst>
              <a:ext uri="{FF2B5EF4-FFF2-40B4-BE49-F238E27FC236}">
                <a16:creationId xmlns:a16="http://schemas.microsoft.com/office/drawing/2014/main" id="{9D3E4C5A-A782-43A6-8DDC-56D0977DB5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5632" y="2821015"/>
            <a:ext cx="270842" cy="261784"/>
          </a:xfrm>
          <a:prstGeom prst="rect">
            <a:avLst/>
          </a:prstGeom>
        </p:spPr>
      </p:pic>
      <p:pic>
        <p:nvPicPr>
          <p:cNvPr id="21" name="Picture 20">
            <a:extLst>
              <a:ext uri="{FF2B5EF4-FFF2-40B4-BE49-F238E27FC236}">
                <a16:creationId xmlns:a16="http://schemas.microsoft.com/office/drawing/2014/main" id="{BC11D5B3-A681-4793-8C5B-724A85DBD1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91150" y="2841057"/>
            <a:ext cx="270842" cy="261784"/>
          </a:xfrm>
          <a:prstGeom prst="rect">
            <a:avLst/>
          </a:prstGeom>
        </p:spPr>
      </p:pic>
    </p:spTree>
    <p:extLst>
      <p:ext uri="{BB962C8B-B14F-4D97-AF65-F5344CB8AC3E}">
        <p14:creationId xmlns:p14="http://schemas.microsoft.com/office/powerpoint/2010/main" val="302759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1"/>
                                        </p:tgtEl>
                                        <p:attrNameLst>
                                          <p:attrName>style.color</p:attrName>
                                        </p:attrNameLst>
                                      </p:cBhvr>
                                      <p:to>
                                        <p:clrVal>
                                          <a:schemeClr val="accent2"/>
                                        </p:clrVal>
                                      </p:to>
                                    </p:set>
                                    <p:set>
                                      <p:cBhvr>
                                        <p:cTn id="7" dur="500" fill="hold"/>
                                        <p:tgtEl>
                                          <p:spTgt spid="11"/>
                                        </p:tgtEl>
                                        <p:attrNameLst>
                                          <p:attrName>fillcolor</p:attrName>
                                        </p:attrNameLst>
                                      </p:cBhvr>
                                      <p:to>
                                        <p:clrVal>
                                          <a:schemeClr val="accent2"/>
                                        </p:clrVal>
                                      </p:to>
                                    </p:set>
                                    <p:set>
                                      <p:cBhvr>
                                        <p:cTn id="8" dur="500" fill="hold"/>
                                        <p:tgtEl>
                                          <p:spTgt spid="11"/>
                                        </p:tgtEl>
                                        <p:attrNameLst>
                                          <p:attrName>fill.type</p:attrName>
                                        </p:attrNameLst>
                                      </p:cBhvr>
                                      <p:to>
                                        <p:strVal val="solid"/>
                                      </p:to>
                                    </p:set>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2"/>
                                        </p:tgtEl>
                                        <p:attrNameLst>
                                          <p:attrName>r</p:attrName>
                                        </p:attrNameLst>
                                      </p:cBhvr>
                                    </p:animRot>
                                    <p:animRot by="-240000">
                                      <p:cBhvr>
                                        <p:cTn id="16" dur="200" fill="hold">
                                          <p:stCondLst>
                                            <p:cond delay="200"/>
                                          </p:stCondLst>
                                        </p:cTn>
                                        <p:tgtEl>
                                          <p:spTgt spid="2"/>
                                        </p:tgtEl>
                                        <p:attrNameLst>
                                          <p:attrName>r</p:attrName>
                                        </p:attrNameLst>
                                      </p:cBhvr>
                                    </p:animRot>
                                    <p:animRot by="240000">
                                      <p:cBhvr>
                                        <p:cTn id="17" dur="200" fill="hold">
                                          <p:stCondLst>
                                            <p:cond delay="400"/>
                                          </p:stCondLst>
                                        </p:cTn>
                                        <p:tgtEl>
                                          <p:spTgt spid="2"/>
                                        </p:tgtEl>
                                        <p:attrNameLst>
                                          <p:attrName>r</p:attrName>
                                        </p:attrNameLst>
                                      </p:cBhvr>
                                    </p:animRot>
                                    <p:animRot by="-240000">
                                      <p:cBhvr>
                                        <p:cTn id="18" dur="200" fill="hold">
                                          <p:stCondLst>
                                            <p:cond delay="600"/>
                                          </p:stCondLst>
                                        </p:cTn>
                                        <p:tgtEl>
                                          <p:spTgt spid="2"/>
                                        </p:tgtEl>
                                        <p:attrNameLst>
                                          <p:attrName>r</p:attrName>
                                        </p:attrNameLst>
                                      </p:cBhvr>
                                    </p:animRot>
                                    <p:animRot by="120000">
                                      <p:cBhvr>
                                        <p:cTn id="19" dur="200" fill="hold">
                                          <p:stCondLst>
                                            <p:cond delay="800"/>
                                          </p:stCondLst>
                                        </p:cTn>
                                        <p:tgtEl>
                                          <p:spTgt spid="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nodeType="clickEffect">
                                  <p:stCondLst>
                                    <p:cond delay="0"/>
                                  </p:stCondLst>
                                  <p:childTnLst>
                                    <p:animScale>
                                      <p:cBhvr>
                                        <p:cTn id="23" dur="2000" fill="hold"/>
                                        <p:tgtEl>
                                          <p:spTgt spid="2"/>
                                        </p:tgtEl>
                                      </p:cBhvr>
                                      <p:by x="150000" y="150000"/>
                                    </p:animScale>
                                  </p:childTnLst>
                                </p:cTn>
                              </p:par>
                            </p:childTnLst>
                          </p:cTn>
                        </p:par>
                      </p:childTnLst>
                    </p:cTn>
                  </p:par>
                  <p:par>
                    <p:cTn id="24" fill="hold">
                      <p:stCondLst>
                        <p:cond delay="indefinite"/>
                      </p:stCondLst>
                      <p:childTnLst>
                        <p:par>
                          <p:cTn id="25" fill="hold">
                            <p:stCondLst>
                              <p:cond delay="0"/>
                            </p:stCondLst>
                            <p:childTnLst>
                              <p:par>
                                <p:cTn id="26" presetID="16" presetClass="emph" presetSubtype="0" fill="hold" grpId="0" nodeType="clickEffect">
                                  <p:stCondLst>
                                    <p:cond delay="0"/>
                                  </p:stCondLst>
                                  <p:iterate type="lt">
                                    <p:tmPct val="4000"/>
                                  </p:iterate>
                                  <p:childTnLst>
                                    <p:set>
                                      <p:cBhvr override="childStyle">
                                        <p:cTn id="27" dur="500" fill="hold"/>
                                        <p:tgtEl>
                                          <p:spTgt spid="13"/>
                                        </p:tgtEl>
                                        <p:attrNameLst>
                                          <p:attrName>style.color</p:attrName>
                                        </p:attrNameLst>
                                      </p:cBhvr>
                                      <p:to>
                                        <p:clrVal>
                                          <a:schemeClr val="accent2"/>
                                        </p:clrVal>
                                      </p:to>
                                    </p:set>
                                    <p:set>
                                      <p:cBhvr>
                                        <p:cTn id="28" dur="500" fill="hold"/>
                                        <p:tgtEl>
                                          <p:spTgt spid="13"/>
                                        </p:tgtEl>
                                        <p:attrNameLst>
                                          <p:attrName>fillcolor</p:attrName>
                                        </p:attrNameLst>
                                      </p:cBhvr>
                                      <p:to>
                                        <p:clrVal>
                                          <a:schemeClr val="accent2"/>
                                        </p:clrVal>
                                      </p:to>
                                    </p:set>
                                    <p:set>
                                      <p:cBhvr>
                                        <p:cTn id="29" dur="500" fill="hold"/>
                                        <p:tgtEl>
                                          <p:spTgt spid="13"/>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6" presetClass="emph" presetSubtype="0" fill="hold" grpId="0" nodeType="clickEffect">
                                  <p:stCondLst>
                                    <p:cond delay="0"/>
                                  </p:stCondLst>
                                  <p:iterate type="lt">
                                    <p:tmPct val="4000"/>
                                  </p:iterate>
                                  <p:childTnLst>
                                    <p:set>
                                      <p:cBhvr override="childStyle">
                                        <p:cTn id="33" dur="500" fill="hold"/>
                                        <p:tgtEl>
                                          <p:spTgt spid="14"/>
                                        </p:tgtEl>
                                        <p:attrNameLst>
                                          <p:attrName>style.color</p:attrName>
                                        </p:attrNameLst>
                                      </p:cBhvr>
                                      <p:to>
                                        <p:clrVal>
                                          <a:schemeClr val="accent2"/>
                                        </p:clrVal>
                                      </p:to>
                                    </p:set>
                                    <p:set>
                                      <p:cBhvr>
                                        <p:cTn id="34" dur="500" fill="hold"/>
                                        <p:tgtEl>
                                          <p:spTgt spid="14"/>
                                        </p:tgtEl>
                                        <p:attrNameLst>
                                          <p:attrName>fillcolor</p:attrName>
                                        </p:attrNameLst>
                                      </p:cBhvr>
                                      <p:to>
                                        <p:clrVal>
                                          <a:schemeClr val="accent2"/>
                                        </p:clrVal>
                                      </p:to>
                                    </p:set>
                                    <p:set>
                                      <p:cBhvr>
                                        <p:cTn id="35" dur="500" fill="hold"/>
                                        <p:tgtEl>
                                          <p:spTgt spid="14"/>
                                        </p:tgtEl>
                                        <p:attrNameLst>
                                          <p:attrName>fill.type</p:attrName>
                                        </p:attrNameLst>
                                      </p:cBhvr>
                                      <p:to>
                                        <p:strVal val="solid"/>
                                      </p:to>
                                    </p:set>
                                  </p:childTnLst>
                                </p:cTn>
                              </p:par>
                              <p:par>
                                <p:cTn id="36" presetID="16" presetClass="entr" presetSubtype="21"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7"/>
                                        </p:tgtEl>
                                        <p:attrNameLst>
                                          <p:attrName>r</p:attrName>
                                        </p:attrNameLst>
                                      </p:cBhvr>
                                    </p:animRot>
                                    <p:animRot by="-240000">
                                      <p:cBhvr>
                                        <p:cTn id="41" dur="200" fill="hold">
                                          <p:stCondLst>
                                            <p:cond delay="200"/>
                                          </p:stCondLst>
                                        </p:cTn>
                                        <p:tgtEl>
                                          <p:spTgt spid="7"/>
                                        </p:tgtEl>
                                        <p:attrNameLst>
                                          <p:attrName>r</p:attrName>
                                        </p:attrNameLst>
                                      </p:cBhvr>
                                    </p:animRot>
                                    <p:animRot by="240000">
                                      <p:cBhvr>
                                        <p:cTn id="42" dur="200" fill="hold">
                                          <p:stCondLst>
                                            <p:cond delay="400"/>
                                          </p:stCondLst>
                                        </p:cTn>
                                        <p:tgtEl>
                                          <p:spTgt spid="7"/>
                                        </p:tgtEl>
                                        <p:attrNameLst>
                                          <p:attrName>r</p:attrName>
                                        </p:attrNameLst>
                                      </p:cBhvr>
                                    </p:animRot>
                                    <p:animRot by="-240000">
                                      <p:cBhvr>
                                        <p:cTn id="43" dur="200" fill="hold">
                                          <p:stCondLst>
                                            <p:cond delay="600"/>
                                          </p:stCondLst>
                                        </p:cTn>
                                        <p:tgtEl>
                                          <p:spTgt spid="7"/>
                                        </p:tgtEl>
                                        <p:attrNameLst>
                                          <p:attrName>r</p:attrName>
                                        </p:attrNameLst>
                                      </p:cBhvr>
                                    </p:animRot>
                                    <p:animRot by="120000">
                                      <p:cBhvr>
                                        <p:cTn id="44" dur="200" fill="hold">
                                          <p:stCondLst>
                                            <p:cond delay="800"/>
                                          </p:stCondLst>
                                        </p:cTn>
                                        <p:tgtEl>
                                          <p:spTgt spid="7"/>
                                        </p:tgtEl>
                                        <p:attrNameLst>
                                          <p:attrName>r</p:attrName>
                                        </p:attrNameLst>
                                      </p:cBhvr>
                                    </p:animRot>
                                  </p:childTnLst>
                                </p:cTn>
                              </p:par>
                              <p:par>
                                <p:cTn id="45" presetID="6" presetClass="emph" presetSubtype="0" fill="hold" nodeType="withEffect">
                                  <p:stCondLst>
                                    <p:cond delay="0"/>
                                  </p:stCondLst>
                                  <p:childTnLst>
                                    <p:animScale>
                                      <p:cBhvr>
                                        <p:cTn id="46" dur="2000" fill="hold"/>
                                        <p:tgtEl>
                                          <p:spTgt spid="7"/>
                                        </p:tgtEl>
                                      </p:cBhvr>
                                      <p:by x="150000" y="150000"/>
                                    </p:animScale>
                                  </p:childTnLst>
                                </p:cTn>
                              </p:par>
                            </p:childTnLst>
                          </p:cTn>
                        </p:par>
                      </p:childTnLst>
                    </p:cTn>
                  </p:par>
                  <p:par>
                    <p:cTn id="47" fill="hold">
                      <p:stCondLst>
                        <p:cond delay="indefinite"/>
                      </p:stCondLst>
                      <p:childTnLst>
                        <p:par>
                          <p:cTn id="48" fill="hold">
                            <p:stCondLst>
                              <p:cond delay="0"/>
                            </p:stCondLst>
                            <p:childTnLst>
                              <p:par>
                                <p:cTn id="49" presetID="16" presetClass="emph" presetSubtype="0" fill="hold" grpId="0" nodeType="clickEffect">
                                  <p:stCondLst>
                                    <p:cond delay="0"/>
                                  </p:stCondLst>
                                  <p:iterate type="lt">
                                    <p:tmPct val="4000"/>
                                  </p:iterate>
                                  <p:childTnLst>
                                    <p:set>
                                      <p:cBhvr override="childStyle">
                                        <p:cTn id="50" dur="500" fill="hold"/>
                                        <p:tgtEl>
                                          <p:spTgt spid="12"/>
                                        </p:tgtEl>
                                        <p:attrNameLst>
                                          <p:attrName>style.color</p:attrName>
                                        </p:attrNameLst>
                                      </p:cBhvr>
                                      <p:to>
                                        <p:clrVal>
                                          <a:schemeClr val="accent2"/>
                                        </p:clrVal>
                                      </p:to>
                                    </p:set>
                                    <p:set>
                                      <p:cBhvr>
                                        <p:cTn id="51" dur="500" fill="hold"/>
                                        <p:tgtEl>
                                          <p:spTgt spid="12"/>
                                        </p:tgtEl>
                                        <p:attrNameLst>
                                          <p:attrName>fillcolor</p:attrName>
                                        </p:attrNameLst>
                                      </p:cBhvr>
                                      <p:to>
                                        <p:clrVal>
                                          <a:schemeClr val="accent2"/>
                                        </p:clrVal>
                                      </p:to>
                                    </p:set>
                                    <p:set>
                                      <p:cBhvr>
                                        <p:cTn id="52"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8C7147-E777-4487-B254-1E3D6385A6B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 y="1618856"/>
            <a:ext cx="838200" cy="772541"/>
          </a:xfrm>
          <a:prstGeom prst="rect">
            <a:avLst/>
          </a:prstGeom>
        </p:spPr>
      </p:pic>
      <p:pic>
        <p:nvPicPr>
          <p:cNvPr id="4" name="Picture 3">
            <a:extLst>
              <a:ext uri="{FF2B5EF4-FFF2-40B4-BE49-F238E27FC236}">
                <a16:creationId xmlns:a16="http://schemas.microsoft.com/office/drawing/2014/main" id="{F69ACDD8-06E1-40D4-9795-C3D754905DE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3972" y="1771650"/>
            <a:ext cx="838200" cy="772541"/>
          </a:xfrm>
          <a:prstGeom prst="rect">
            <a:avLst/>
          </a:prstGeom>
        </p:spPr>
      </p:pic>
      <p:pic>
        <p:nvPicPr>
          <p:cNvPr id="5" name="Picture 4">
            <a:extLst>
              <a:ext uri="{FF2B5EF4-FFF2-40B4-BE49-F238E27FC236}">
                <a16:creationId xmlns:a16="http://schemas.microsoft.com/office/drawing/2014/main" id="{E21AEB84-47DA-48C2-9866-C9B3FF15283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05150" y="1888236"/>
            <a:ext cx="381000" cy="351155"/>
          </a:xfrm>
          <a:prstGeom prst="rect">
            <a:avLst/>
          </a:prstGeom>
        </p:spPr>
      </p:pic>
      <p:pic>
        <p:nvPicPr>
          <p:cNvPr id="9" name="Picture 8">
            <a:extLst>
              <a:ext uri="{FF2B5EF4-FFF2-40B4-BE49-F238E27FC236}">
                <a16:creationId xmlns:a16="http://schemas.microsoft.com/office/drawing/2014/main" id="{48B8DFC7-2F99-475A-90B3-819714836B3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02" y="2730724"/>
            <a:ext cx="609600" cy="609600"/>
          </a:xfrm>
          <a:prstGeom prst="rect">
            <a:avLst/>
          </a:prstGeom>
        </p:spPr>
      </p:pic>
      <p:pic>
        <p:nvPicPr>
          <p:cNvPr id="10" name="Picture 9">
            <a:extLst>
              <a:ext uri="{FF2B5EF4-FFF2-40B4-BE49-F238E27FC236}">
                <a16:creationId xmlns:a16="http://schemas.microsoft.com/office/drawing/2014/main" id="{17270A7D-ACA1-4C45-B2C0-3EAD30A2A90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78272" y="2686050"/>
            <a:ext cx="609600" cy="609600"/>
          </a:xfrm>
          <a:prstGeom prst="rect">
            <a:avLst/>
          </a:prstGeom>
        </p:spPr>
      </p:pic>
      <p:sp>
        <p:nvSpPr>
          <p:cNvPr id="11" name="TextBox 10">
            <a:extLst>
              <a:ext uri="{FF2B5EF4-FFF2-40B4-BE49-F238E27FC236}">
                <a16:creationId xmlns:a16="http://schemas.microsoft.com/office/drawing/2014/main" id="{29A13E30-7DE9-4E45-9444-CE53814B604A}"/>
              </a:ext>
            </a:extLst>
          </p:cNvPr>
          <p:cNvSpPr txBox="1"/>
          <p:nvPr/>
        </p:nvSpPr>
        <p:spPr>
          <a:xfrm>
            <a:off x="2952750" y="237408"/>
            <a:ext cx="2268434" cy="369332"/>
          </a:xfrm>
          <a:prstGeom prst="rect">
            <a:avLst/>
          </a:prstGeom>
          <a:noFill/>
        </p:spPr>
        <p:txBody>
          <a:bodyPr wrap="square" rtlCol="0">
            <a:spAutoFit/>
          </a:bodyPr>
          <a:lstStyle/>
          <a:p>
            <a:r>
              <a:rPr lang="en-GB" b="1" dirty="0">
                <a:solidFill>
                  <a:schemeClr val="tx1">
                    <a:lumMod val="95000"/>
                    <a:lumOff val="5000"/>
                  </a:schemeClr>
                </a:solidFill>
                <a:latin typeface="Roboto" panose="02000000000000000000" pitchFamily="2" charset="0"/>
                <a:ea typeface="Roboto" panose="02000000000000000000" pitchFamily="2" charset="0"/>
              </a:rPr>
              <a:t>Da </a:t>
            </a:r>
            <a:r>
              <a:rPr lang="en-GB" b="1" dirty="0" err="1">
                <a:solidFill>
                  <a:schemeClr val="tx1">
                    <a:lumMod val="95000"/>
                    <a:lumOff val="5000"/>
                  </a:schemeClr>
                </a:solidFill>
                <a:latin typeface="Roboto" panose="02000000000000000000" pitchFamily="2" charset="0"/>
                <a:ea typeface="Roboto" panose="02000000000000000000" pitchFamily="2" charset="0"/>
              </a:rPr>
              <a:t>sần</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đen</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hạt</a:t>
            </a:r>
            <a:endParaRPr lang="en-US" b="1" dirty="0">
              <a:solidFill>
                <a:schemeClr val="tx1">
                  <a:lumMod val="95000"/>
                  <a:lumOff val="5000"/>
                </a:schemeClr>
              </a:solidFill>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53F3FC7B-BB7B-42EF-93FD-C516C7460C3A}"/>
              </a:ext>
            </a:extLst>
          </p:cNvPr>
          <p:cNvSpPr txBox="1"/>
          <p:nvPr/>
        </p:nvSpPr>
        <p:spPr>
          <a:xfrm>
            <a:off x="2876550" y="1220101"/>
            <a:ext cx="2268434" cy="369332"/>
          </a:xfrm>
          <a:prstGeom prst="rect">
            <a:avLst/>
          </a:prstGeom>
          <a:noFill/>
        </p:spPr>
        <p:txBody>
          <a:bodyPr wrap="square" rtlCol="0">
            <a:spAutoFit/>
          </a:bodyPr>
          <a:lstStyle/>
          <a:p>
            <a:r>
              <a:rPr lang="en-GB" b="1" dirty="0" err="1">
                <a:solidFill>
                  <a:schemeClr val="tx1">
                    <a:lumMod val="95000"/>
                    <a:lumOff val="5000"/>
                  </a:schemeClr>
                </a:solidFill>
                <a:latin typeface="Roboto" panose="02000000000000000000" pitchFamily="2" charset="0"/>
                <a:ea typeface="Roboto" panose="02000000000000000000" pitchFamily="2" charset="0"/>
              </a:rPr>
              <a:t>Chuối</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già</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chuối</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sứ</a:t>
            </a:r>
            <a:r>
              <a:rPr lang="en-GB" b="1" dirty="0">
                <a:solidFill>
                  <a:schemeClr val="tx1">
                    <a:lumMod val="95000"/>
                    <a:lumOff val="5000"/>
                  </a:schemeClr>
                </a:solidFill>
                <a:latin typeface="Roboto" panose="02000000000000000000" pitchFamily="2" charset="0"/>
                <a:ea typeface="Roboto" panose="02000000000000000000" pitchFamily="2" charset="0"/>
              </a:rPr>
              <a:t>.</a:t>
            </a:r>
            <a:endParaRPr lang="en-US" b="1" dirty="0">
              <a:solidFill>
                <a:schemeClr val="tx1">
                  <a:lumMod val="95000"/>
                  <a:lumOff val="5000"/>
                </a:schemeClr>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DFEA070B-F2D0-47CD-A88D-4523AF063120}"/>
              </a:ext>
            </a:extLst>
          </p:cNvPr>
          <p:cNvSpPr txBox="1"/>
          <p:nvPr/>
        </p:nvSpPr>
        <p:spPr>
          <a:xfrm>
            <a:off x="2891619" y="581246"/>
            <a:ext cx="2268434" cy="369332"/>
          </a:xfrm>
          <a:prstGeom prst="rect">
            <a:avLst/>
          </a:prstGeom>
          <a:noFill/>
        </p:spPr>
        <p:txBody>
          <a:bodyPr wrap="square" rtlCol="0">
            <a:spAutoFit/>
          </a:bodyPr>
          <a:lstStyle/>
          <a:p>
            <a:r>
              <a:rPr lang="en-GB" b="1" dirty="0" err="1">
                <a:solidFill>
                  <a:schemeClr val="tx1">
                    <a:lumMod val="95000"/>
                    <a:lumOff val="5000"/>
                  </a:schemeClr>
                </a:solidFill>
                <a:latin typeface="Roboto" panose="02000000000000000000" pitchFamily="2" charset="0"/>
                <a:ea typeface="Roboto" panose="02000000000000000000" pitchFamily="2" charset="0"/>
              </a:rPr>
              <a:t>Là</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trái</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mãng</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cầu</a:t>
            </a:r>
            <a:endParaRPr lang="en-US" b="1" dirty="0">
              <a:solidFill>
                <a:schemeClr val="tx1">
                  <a:lumMod val="95000"/>
                  <a:lumOff val="5000"/>
                </a:schemeClr>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874C2567-F671-4F37-9DD2-468EA409AD73}"/>
              </a:ext>
            </a:extLst>
          </p:cNvPr>
          <p:cNvSpPr txBox="1"/>
          <p:nvPr/>
        </p:nvSpPr>
        <p:spPr>
          <a:xfrm>
            <a:off x="2858131" y="893578"/>
            <a:ext cx="2585966" cy="369332"/>
          </a:xfrm>
          <a:prstGeom prst="rect">
            <a:avLst/>
          </a:prstGeom>
          <a:noFill/>
        </p:spPr>
        <p:txBody>
          <a:bodyPr wrap="square" rtlCol="0">
            <a:spAutoFit/>
          </a:bodyPr>
          <a:lstStyle/>
          <a:p>
            <a:r>
              <a:rPr lang="en-GB" b="1" dirty="0">
                <a:solidFill>
                  <a:schemeClr val="tx1">
                    <a:lumMod val="95000"/>
                    <a:lumOff val="5000"/>
                  </a:schemeClr>
                </a:solidFill>
                <a:latin typeface="Roboto" panose="02000000000000000000" pitchFamily="2" charset="0"/>
                <a:ea typeface="Roboto" panose="02000000000000000000" pitchFamily="2" charset="0"/>
              </a:rPr>
              <a:t>Cong </a:t>
            </a:r>
            <a:r>
              <a:rPr lang="en-GB" b="1" dirty="0" err="1">
                <a:solidFill>
                  <a:schemeClr val="tx1">
                    <a:lumMod val="95000"/>
                    <a:lumOff val="5000"/>
                  </a:schemeClr>
                </a:solidFill>
                <a:latin typeface="Roboto" panose="02000000000000000000" pitchFamily="2" charset="0"/>
                <a:ea typeface="Roboto" panose="02000000000000000000" pitchFamily="2" charset="0"/>
              </a:rPr>
              <a:t>giống</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móc</a:t>
            </a:r>
            <a:r>
              <a:rPr lang="en-GB" b="1" dirty="0">
                <a:solidFill>
                  <a:schemeClr val="tx1">
                    <a:lumMod val="95000"/>
                    <a:lumOff val="5000"/>
                  </a:schemeClr>
                </a:solidFill>
                <a:latin typeface="Roboto" panose="02000000000000000000" pitchFamily="2" charset="0"/>
                <a:ea typeface="Roboto" panose="02000000000000000000" pitchFamily="2" charset="0"/>
              </a:rPr>
              <a:t> </a:t>
            </a:r>
            <a:r>
              <a:rPr lang="en-GB" b="1" dirty="0" err="1">
                <a:solidFill>
                  <a:schemeClr val="tx1">
                    <a:lumMod val="95000"/>
                    <a:lumOff val="5000"/>
                  </a:schemeClr>
                </a:solidFill>
                <a:latin typeface="Roboto" panose="02000000000000000000" pitchFamily="2" charset="0"/>
                <a:ea typeface="Roboto" panose="02000000000000000000" pitchFamily="2" charset="0"/>
              </a:rPr>
              <a:t>câu</a:t>
            </a:r>
            <a:endParaRPr lang="en-US" b="1" dirty="0">
              <a:solidFill>
                <a:schemeClr val="tx1">
                  <a:lumMod val="95000"/>
                  <a:lumOff val="5000"/>
                </a:schemeClr>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0F6B0A1E-EF40-4135-8511-582247E632AA}"/>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5848" y="827288"/>
            <a:ext cx="361950" cy="361950"/>
          </a:xfrm>
          <a:prstGeom prst="rect">
            <a:avLst/>
          </a:prstGeom>
        </p:spPr>
      </p:pic>
      <p:pic>
        <p:nvPicPr>
          <p:cNvPr id="16" name="Picture 15">
            <a:extLst>
              <a:ext uri="{FF2B5EF4-FFF2-40B4-BE49-F238E27FC236}">
                <a16:creationId xmlns:a16="http://schemas.microsoft.com/office/drawing/2014/main" id="{DC45BFB5-9ABB-4D26-BE14-814D854797F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43619" y="32402"/>
            <a:ext cx="361950" cy="361950"/>
          </a:xfrm>
          <a:prstGeom prst="rect">
            <a:avLst/>
          </a:prstGeom>
        </p:spPr>
      </p:pic>
      <p:pic>
        <p:nvPicPr>
          <p:cNvPr id="17" name="Picture 16">
            <a:extLst>
              <a:ext uri="{FF2B5EF4-FFF2-40B4-BE49-F238E27FC236}">
                <a16:creationId xmlns:a16="http://schemas.microsoft.com/office/drawing/2014/main" id="{222DC606-64B9-4FDE-8D6A-6C39076290D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895" y="113284"/>
            <a:ext cx="361950" cy="361950"/>
          </a:xfrm>
          <a:prstGeom prst="rect">
            <a:avLst/>
          </a:prstGeom>
        </p:spPr>
      </p:pic>
      <p:pic>
        <p:nvPicPr>
          <p:cNvPr id="18" name="Picture 17">
            <a:extLst>
              <a:ext uri="{FF2B5EF4-FFF2-40B4-BE49-F238E27FC236}">
                <a16:creationId xmlns:a16="http://schemas.microsoft.com/office/drawing/2014/main" id="{E809C0A1-FEE7-4411-AD5C-6489F7413CF8}"/>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5218" y="373020"/>
            <a:ext cx="361950" cy="361950"/>
          </a:xfrm>
          <a:prstGeom prst="rect">
            <a:avLst/>
          </a:prstGeom>
        </p:spPr>
      </p:pic>
      <p:pic>
        <p:nvPicPr>
          <p:cNvPr id="19" name="Picture 18">
            <a:extLst>
              <a:ext uri="{FF2B5EF4-FFF2-40B4-BE49-F238E27FC236}">
                <a16:creationId xmlns:a16="http://schemas.microsoft.com/office/drawing/2014/main" id="{9B8F8ECB-1965-4F8A-BA6C-C7B786A7E92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8264" y="835411"/>
            <a:ext cx="361950" cy="361950"/>
          </a:xfrm>
          <a:prstGeom prst="rect">
            <a:avLst/>
          </a:prstGeom>
        </p:spPr>
      </p:pic>
      <p:pic>
        <p:nvPicPr>
          <p:cNvPr id="21" name="Picture 20">
            <a:extLst>
              <a:ext uri="{FF2B5EF4-FFF2-40B4-BE49-F238E27FC236}">
                <a16:creationId xmlns:a16="http://schemas.microsoft.com/office/drawing/2014/main" id="{233F376C-567E-4993-B16B-93490CB15FB1}"/>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181349" y="1495826"/>
            <a:ext cx="1497809" cy="1651945"/>
          </a:xfrm>
          <a:prstGeom prst="rect">
            <a:avLst/>
          </a:prstGeom>
        </p:spPr>
      </p:pic>
      <p:pic>
        <p:nvPicPr>
          <p:cNvPr id="31" name="Picture 30">
            <a:extLst>
              <a:ext uri="{FF2B5EF4-FFF2-40B4-BE49-F238E27FC236}">
                <a16:creationId xmlns:a16="http://schemas.microsoft.com/office/drawing/2014/main" id="{7F8201B3-E099-4AF3-8E4E-EE3ABB09A720}"/>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9522" y="2292597"/>
            <a:ext cx="1219200" cy="1219200"/>
          </a:xfrm>
          <a:prstGeom prst="rect">
            <a:avLst/>
          </a:prstGeom>
        </p:spPr>
      </p:pic>
      <p:pic>
        <p:nvPicPr>
          <p:cNvPr id="33" name="Picture 32">
            <a:extLst>
              <a:ext uri="{FF2B5EF4-FFF2-40B4-BE49-F238E27FC236}">
                <a16:creationId xmlns:a16="http://schemas.microsoft.com/office/drawing/2014/main" id="{DA631402-4915-441E-A3BD-021511E2AEEB}"/>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6949" y="1464880"/>
            <a:ext cx="723691" cy="841987"/>
          </a:xfrm>
          <a:prstGeom prst="rect">
            <a:avLst/>
          </a:prstGeom>
        </p:spPr>
      </p:pic>
      <p:pic>
        <p:nvPicPr>
          <p:cNvPr id="29" name="Picture 28">
            <a:extLst>
              <a:ext uri="{FF2B5EF4-FFF2-40B4-BE49-F238E27FC236}">
                <a16:creationId xmlns:a16="http://schemas.microsoft.com/office/drawing/2014/main" id="{AFB7467D-DF64-4C17-B68A-A926F698DABD}"/>
              </a:ext>
            </a:extLst>
          </p:cNvPr>
          <p:cNvPicPr>
            <a:picLocks noChangeAspect="1"/>
          </p:cNvPicPr>
          <p:nvPr/>
        </p:nvPicPr>
        <p:blipFill>
          <a:blip r:embed="rId10" cstate="print">
            <a:clrChange>
              <a:clrFrom>
                <a:srgbClr val="EDEBB8"/>
              </a:clrFrom>
              <a:clrTo>
                <a:srgbClr val="EDEBB8">
                  <a:alpha val="0"/>
                </a:srgbClr>
              </a:clrTo>
            </a:clrChange>
            <a:extLst>
              <a:ext uri="{28A0092B-C50C-407E-A947-70E740481C1C}">
                <a14:useLocalDpi xmlns:a14="http://schemas.microsoft.com/office/drawing/2010/main" val="0"/>
              </a:ext>
            </a:extLst>
          </a:blip>
          <a:stretch>
            <a:fillRect/>
          </a:stretch>
        </p:blipFill>
        <p:spPr>
          <a:xfrm>
            <a:off x="1168949" y="1814252"/>
            <a:ext cx="1728214" cy="1296160"/>
          </a:xfrm>
          <a:prstGeom prst="rect">
            <a:avLst/>
          </a:prstGeom>
        </p:spPr>
      </p:pic>
    </p:spTree>
    <p:extLst>
      <p:ext uri="{BB962C8B-B14F-4D97-AF65-F5344CB8AC3E}">
        <p14:creationId xmlns:p14="http://schemas.microsoft.com/office/powerpoint/2010/main" val="384817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1"/>
                                        </p:tgtEl>
                                        <p:attrNameLst>
                                          <p:attrName>style.color</p:attrName>
                                        </p:attrNameLst>
                                      </p:cBhvr>
                                      <p:to>
                                        <p:clrVal>
                                          <a:schemeClr val="accent2"/>
                                        </p:clrVal>
                                      </p:to>
                                    </p:set>
                                    <p:set>
                                      <p:cBhvr>
                                        <p:cTn id="7" dur="500" fill="hold"/>
                                        <p:tgtEl>
                                          <p:spTgt spid="11"/>
                                        </p:tgtEl>
                                        <p:attrNameLst>
                                          <p:attrName>fillcolor</p:attrName>
                                        </p:attrNameLst>
                                      </p:cBhvr>
                                      <p:to>
                                        <p:clrVal>
                                          <a:schemeClr val="accent2"/>
                                        </p:clrVal>
                                      </p:to>
                                    </p:set>
                                    <p:set>
                                      <p:cBhvr>
                                        <p:cTn id="8" dur="500" fill="hold"/>
                                        <p:tgtEl>
                                          <p:spTgt spid="11"/>
                                        </p:tgtEl>
                                        <p:attrNameLst>
                                          <p:attrName>fill.type</p:attrName>
                                        </p:attrNameLst>
                                      </p:cBhvr>
                                      <p:to>
                                        <p:strVal val="solid"/>
                                      </p:to>
                                    </p:set>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grpId="0" nodeType="clickEffect">
                                  <p:stCondLst>
                                    <p:cond delay="0"/>
                                  </p:stCondLst>
                                  <p:iterate type="lt">
                                    <p:tmPct val="4000"/>
                                  </p:iterate>
                                  <p:childTnLst>
                                    <p:set>
                                      <p:cBhvr override="childStyle">
                                        <p:cTn id="20" dur="500" fill="hold"/>
                                        <p:tgtEl>
                                          <p:spTgt spid="13"/>
                                        </p:tgtEl>
                                        <p:attrNameLst>
                                          <p:attrName>style.color</p:attrName>
                                        </p:attrNameLst>
                                      </p:cBhvr>
                                      <p:to>
                                        <p:clrVal>
                                          <a:schemeClr val="accent2"/>
                                        </p:clrVal>
                                      </p:to>
                                    </p:set>
                                    <p:set>
                                      <p:cBhvr>
                                        <p:cTn id="21" dur="500" fill="hold"/>
                                        <p:tgtEl>
                                          <p:spTgt spid="13"/>
                                        </p:tgtEl>
                                        <p:attrNameLst>
                                          <p:attrName>fillcolor</p:attrName>
                                        </p:attrNameLst>
                                      </p:cBhvr>
                                      <p:to>
                                        <p:clrVal>
                                          <a:schemeClr val="accent2"/>
                                        </p:clrVal>
                                      </p:to>
                                    </p:set>
                                    <p:set>
                                      <p:cBhvr>
                                        <p:cTn id="22" dur="500" fill="hold"/>
                                        <p:tgtEl>
                                          <p:spTgt spid="13"/>
                                        </p:tgtEl>
                                        <p:attrNameLst>
                                          <p:attrName>fill.type</p:attrName>
                                        </p:attrNameLst>
                                      </p:cBhvr>
                                      <p:to>
                                        <p:strVal val="solid"/>
                                      </p:to>
                                    </p:set>
                                  </p:childTnLst>
                                </p:cTn>
                              </p:par>
                              <p:par>
                                <p:cTn id="23" presetID="32" presetClass="emph" presetSubtype="0" fill="hold" nodeType="withEffect">
                                  <p:stCondLst>
                                    <p:cond delay="0"/>
                                  </p:stCondLst>
                                  <p:childTnLst>
                                    <p:animRot by="120000">
                                      <p:cBhvr>
                                        <p:cTn id="24" dur="100" fill="hold">
                                          <p:stCondLst>
                                            <p:cond delay="0"/>
                                          </p:stCondLst>
                                        </p:cTn>
                                        <p:tgtEl>
                                          <p:spTgt spid="29"/>
                                        </p:tgtEl>
                                        <p:attrNameLst>
                                          <p:attrName>r</p:attrName>
                                        </p:attrNameLst>
                                      </p:cBhvr>
                                    </p:animRot>
                                    <p:animRot by="-240000">
                                      <p:cBhvr>
                                        <p:cTn id="25" dur="200" fill="hold">
                                          <p:stCondLst>
                                            <p:cond delay="200"/>
                                          </p:stCondLst>
                                        </p:cTn>
                                        <p:tgtEl>
                                          <p:spTgt spid="29"/>
                                        </p:tgtEl>
                                        <p:attrNameLst>
                                          <p:attrName>r</p:attrName>
                                        </p:attrNameLst>
                                      </p:cBhvr>
                                    </p:animRot>
                                    <p:animRot by="240000">
                                      <p:cBhvr>
                                        <p:cTn id="26" dur="200" fill="hold">
                                          <p:stCondLst>
                                            <p:cond delay="400"/>
                                          </p:stCondLst>
                                        </p:cTn>
                                        <p:tgtEl>
                                          <p:spTgt spid="29"/>
                                        </p:tgtEl>
                                        <p:attrNameLst>
                                          <p:attrName>r</p:attrName>
                                        </p:attrNameLst>
                                      </p:cBhvr>
                                    </p:animRot>
                                    <p:animRot by="-240000">
                                      <p:cBhvr>
                                        <p:cTn id="27" dur="200" fill="hold">
                                          <p:stCondLst>
                                            <p:cond delay="600"/>
                                          </p:stCondLst>
                                        </p:cTn>
                                        <p:tgtEl>
                                          <p:spTgt spid="29"/>
                                        </p:tgtEl>
                                        <p:attrNameLst>
                                          <p:attrName>r</p:attrName>
                                        </p:attrNameLst>
                                      </p:cBhvr>
                                    </p:animRot>
                                    <p:animRot by="120000">
                                      <p:cBhvr>
                                        <p:cTn id="28" dur="200" fill="hold">
                                          <p:stCondLst>
                                            <p:cond delay="800"/>
                                          </p:stCondLst>
                                        </p:cTn>
                                        <p:tgtEl>
                                          <p:spTgt spid="29"/>
                                        </p:tgtEl>
                                        <p:attrNameLst>
                                          <p:attrName>r</p:attrName>
                                        </p:attrNameLst>
                                      </p:cBhvr>
                                    </p:animRot>
                                  </p:childTnLst>
                                </p:cTn>
                              </p:par>
                              <p:par>
                                <p:cTn id="29" presetID="6" presetClass="emph" presetSubtype="0" fill="hold" nodeType="withEffect">
                                  <p:stCondLst>
                                    <p:cond delay="0"/>
                                  </p:stCondLst>
                                  <p:childTnLst>
                                    <p:animScale>
                                      <p:cBhvr>
                                        <p:cTn id="30" dur="2000" fill="hold"/>
                                        <p:tgtEl>
                                          <p:spTgt spid="29"/>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grpId="0" nodeType="clickEffect">
                                  <p:stCondLst>
                                    <p:cond delay="0"/>
                                  </p:stCondLst>
                                  <p:iterate type="lt">
                                    <p:tmPct val="4000"/>
                                  </p:iterate>
                                  <p:childTnLst>
                                    <p:set>
                                      <p:cBhvr override="childStyle">
                                        <p:cTn id="34" dur="500" fill="hold"/>
                                        <p:tgtEl>
                                          <p:spTgt spid="14"/>
                                        </p:tgtEl>
                                        <p:attrNameLst>
                                          <p:attrName>style.color</p:attrName>
                                        </p:attrNameLst>
                                      </p:cBhvr>
                                      <p:to>
                                        <p:clrVal>
                                          <a:schemeClr val="accent2"/>
                                        </p:clrVal>
                                      </p:to>
                                    </p:set>
                                    <p:set>
                                      <p:cBhvr>
                                        <p:cTn id="35" dur="500" fill="hold"/>
                                        <p:tgtEl>
                                          <p:spTgt spid="14"/>
                                        </p:tgtEl>
                                        <p:attrNameLst>
                                          <p:attrName>fillcolor</p:attrName>
                                        </p:attrNameLst>
                                      </p:cBhvr>
                                      <p:to>
                                        <p:clrVal>
                                          <a:schemeClr val="accent2"/>
                                        </p:clrVal>
                                      </p:to>
                                    </p:set>
                                    <p:set>
                                      <p:cBhvr>
                                        <p:cTn id="36" dur="500" fill="hold"/>
                                        <p:tgtEl>
                                          <p:spTgt spid="14"/>
                                        </p:tgtEl>
                                        <p:attrNameLst>
                                          <p:attrName>fill.type</p:attrName>
                                        </p:attrNameLst>
                                      </p:cBhvr>
                                      <p:to>
                                        <p:strVal val="solid"/>
                                      </p:to>
                                    </p:set>
                                  </p:childTnLst>
                                </p:cTn>
                              </p:par>
                              <p:par>
                                <p:cTn id="37" presetID="21" presetClass="entr" presetSubtype="1"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heel(1)">
                                      <p:cBhvr>
                                        <p:cTn id="39" dur="2000"/>
                                        <p:tgtEl>
                                          <p:spTgt spid="21"/>
                                        </p:tgtEl>
                                      </p:cBhvr>
                                    </p:animEffect>
                                  </p:childTnLst>
                                </p:cTn>
                              </p:par>
                              <p:par>
                                <p:cTn id="40" presetID="6" presetClass="emph" presetSubtype="0" fill="hold" nodeType="withEffect">
                                  <p:stCondLst>
                                    <p:cond delay="0"/>
                                  </p:stCondLst>
                                  <p:childTnLst>
                                    <p:animScale>
                                      <p:cBhvr>
                                        <p:cTn id="41" dur="2000" fill="hold"/>
                                        <p:tgtEl>
                                          <p:spTgt spid="21"/>
                                        </p:tgtEl>
                                      </p:cBhvr>
                                      <p:by x="150000" y="150000"/>
                                    </p:animScale>
                                  </p:childTnLst>
                                </p:cTn>
                              </p:par>
                            </p:childTnLst>
                          </p:cTn>
                        </p:par>
                      </p:childTnLst>
                    </p:cTn>
                  </p:par>
                  <p:par>
                    <p:cTn id="42" fill="hold">
                      <p:stCondLst>
                        <p:cond delay="indefinite"/>
                      </p:stCondLst>
                      <p:childTnLst>
                        <p:par>
                          <p:cTn id="43" fill="hold">
                            <p:stCondLst>
                              <p:cond delay="0"/>
                            </p:stCondLst>
                            <p:childTnLst>
                              <p:par>
                                <p:cTn id="44" presetID="16" presetClass="emph" presetSubtype="0" fill="hold" grpId="0" nodeType="clickEffect">
                                  <p:stCondLst>
                                    <p:cond delay="0"/>
                                  </p:stCondLst>
                                  <p:iterate type="lt">
                                    <p:tmPct val="4000"/>
                                  </p:iterate>
                                  <p:childTnLst>
                                    <p:set>
                                      <p:cBhvr override="childStyle">
                                        <p:cTn id="45" dur="500" fill="hold"/>
                                        <p:tgtEl>
                                          <p:spTgt spid="12"/>
                                        </p:tgtEl>
                                        <p:attrNameLst>
                                          <p:attrName>style.color</p:attrName>
                                        </p:attrNameLst>
                                      </p:cBhvr>
                                      <p:to>
                                        <p:clrVal>
                                          <a:schemeClr val="accent2"/>
                                        </p:clrVal>
                                      </p:to>
                                    </p:set>
                                    <p:set>
                                      <p:cBhvr>
                                        <p:cTn id="46" dur="500" fill="hold"/>
                                        <p:tgtEl>
                                          <p:spTgt spid="12"/>
                                        </p:tgtEl>
                                        <p:attrNameLst>
                                          <p:attrName>fillcolor</p:attrName>
                                        </p:attrNameLst>
                                      </p:cBhvr>
                                      <p:to>
                                        <p:clrVal>
                                          <a:schemeClr val="accent2"/>
                                        </p:clrVal>
                                      </p:to>
                                    </p:set>
                                    <p:set>
                                      <p:cBhvr>
                                        <p:cTn id="47"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grpSp>
        <p:nvGrpSpPr>
          <p:cNvPr id="4" name="Group 3">
            <a:extLst>
              <a:ext uri="{FF2B5EF4-FFF2-40B4-BE49-F238E27FC236}">
                <a16:creationId xmlns:a16="http://schemas.microsoft.com/office/drawing/2014/main" id="{B841B9B0-9E45-4860-91AF-16DCC36B8E61}"/>
              </a:ext>
            </a:extLst>
          </p:cNvPr>
          <p:cNvGrpSpPr/>
          <p:nvPr/>
        </p:nvGrpSpPr>
        <p:grpSpPr>
          <a:xfrm>
            <a:off x="133351" y="31491"/>
            <a:ext cx="2648395" cy="838200"/>
            <a:chOff x="453390" y="382330"/>
            <a:chExt cx="3707752" cy="1086535"/>
          </a:xfrm>
        </p:grpSpPr>
        <p:sp>
          <p:nvSpPr>
            <p:cNvPr id="3" name="Arrow: Right 2">
              <a:extLst>
                <a:ext uri="{FF2B5EF4-FFF2-40B4-BE49-F238E27FC236}">
                  <a16:creationId xmlns:a16="http://schemas.microsoft.com/office/drawing/2014/main" id="{B7BC9C08-E5BA-4414-AB78-0CB31944265C}"/>
                </a:ext>
              </a:extLst>
            </p:cNvPr>
            <p:cNvSpPr/>
            <p:nvPr/>
          </p:nvSpPr>
          <p:spPr>
            <a:xfrm>
              <a:off x="503542" y="382330"/>
              <a:ext cx="3657600" cy="108653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3DD3A72-AD43-487D-B804-30A1128BDDDF}"/>
                </a:ext>
              </a:extLst>
            </p:cNvPr>
            <p:cNvSpPr txBox="1"/>
            <p:nvPr/>
          </p:nvSpPr>
          <p:spPr>
            <a:xfrm>
              <a:off x="453390" y="708138"/>
              <a:ext cx="3707752" cy="558547"/>
            </a:xfrm>
            <a:prstGeom prst="rect">
              <a:avLst/>
            </a:prstGeom>
            <a:noFill/>
          </p:spPr>
          <p:txBody>
            <a:bodyPr wrap="square" rtlCol="0">
              <a:spAutoFit/>
            </a:bodyPr>
            <a:lstStyle/>
            <a:p>
              <a:r>
                <a:rPr lang="en-GB" sz="1100" b="1" dirty="0" err="1">
                  <a:solidFill>
                    <a:srgbClr val="0070C0"/>
                  </a:solidFill>
                </a:rPr>
                <a:t>Cô</a:t>
              </a:r>
              <a:r>
                <a:rPr lang="en-GB" sz="1100" b="1" dirty="0">
                  <a:solidFill>
                    <a:srgbClr val="0070C0"/>
                  </a:solidFill>
                </a:rPr>
                <a:t> </a:t>
              </a:r>
              <a:r>
                <a:rPr lang="en-GB" sz="1100" b="1" dirty="0" err="1">
                  <a:solidFill>
                    <a:srgbClr val="0070C0"/>
                  </a:solidFill>
                </a:rPr>
                <a:t>vừa</a:t>
              </a:r>
              <a:r>
                <a:rPr lang="en-GB" sz="1100" b="1" dirty="0">
                  <a:solidFill>
                    <a:srgbClr val="0070C0"/>
                  </a:solidFill>
                </a:rPr>
                <a:t> </a:t>
              </a:r>
              <a:r>
                <a:rPr lang="en-GB" sz="1100" b="1" dirty="0" err="1">
                  <a:solidFill>
                    <a:srgbClr val="0070C0"/>
                  </a:solidFill>
                </a:rPr>
                <a:t>đọc</a:t>
              </a:r>
              <a:r>
                <a:rPr lang="en-GB" sz="1100" b="1" dirty="0">
                  <a:solidFill>
                    <a:srgbClr val="0070C0"/>
                  </a:solidFill>
                </a:rPr>
                <a:t> </a:t>
              </a:r>
              <a:r>
                <a:rPr lang="en-GB" sz="1100" b="1" dirty="0" err="1">
                  <a:solidFill>
                    <a:srgbClr val="0070C0"/>
                  </a:solidFill>
                </a:rPr>
                <a:t>cho</a:t>
              </a:r>
              <a:r>
                <a:rPr lang="en-GB" sz="1100" b="1" dirty="0">
                  <a:solidFill>
                    <a:srgbClr val="0070C0"/>
                  </a:solidFill>
                </a:rPr>
                <a:t> </a:t>
              </a:r>
              <a:r>
                <a:rPr lang="en-GB" sz="1100" b="1" dirty="0" err="1">
                  <a:solidFill>
                    <a:srgbClr val="0070C0"/>
                  </a:solidFill>
                </a:rPr>
                <a:t>các</a:t>
              </a:r>
              <a:r>
                <a:rPr lang="en-GB" sz="1100" b="1" dirty="0">
                  <a:solidFill>
                    <a:srgbClr val="0070C0"/>
                  </a:solidFill>
                </a:rPr>
                <a:t> con </a:t>
              </a:r>
              <a:r>
                <a:rPr lang="en-GB" sz="1100" b="1" dirty="0" err="1">
                  <a:solidFill>
                    <a:srgbClr val="0070C0"/>
                  </a:solidFill>
                </a:rPr>
                <a:t>nghe</a:t>
              </a:r>
              <a:r>
                <a:rPr lang="en-GB" sz="1100" b="1" dirty="0">
                  <a:solidFill>
                    <a:srgbClr val="0070C0"/>
                  </a:solidFill>
                </a:rPr>
                <a:t> </a:t>
              </a:r>
              <a:r>
                <a:rPr lang="en-GB" sz="1100" b="1" dirty="0" err="1">
                  <a:solidFill>
                    <a:srgbClr val="0070C0"/>
                  </a:solidFill>
                </a:rPr>
                <a:t>bài</a:t>
              </a:r>
              <a:r>
                <a:rPr lang="en-GB" sz="1100" b="1" dirty="0">
                  <a:solidFill>
                    <a:srgbClr val="0070C0"/>
                  </a:solidFill>
                </a:rPr>
                <a:t> </a:t>
              </a:r>
              <a:r>
                <a:rPr lang="en-GB" sz="1100" b="1" dirty="0" err="1">
                  <a:solidFill>
                    <a:srgbClr val="0070C0"/>
                  </a:solidFill>
                </a:rPr>
                <a:t>đồng</a:t>
              </a:r>
              <a:r>
                <a:rPr lang="en-GB" sz="1100" b="1" dirty="0">
                  <a:solidFill>
                    <a:srgbClr val="0070C0"/>
                  </a:solidFill>
                </a:rPr>
                <a:t> </a:t>
              </a:r>
              <a:r>
                <a:rPr lang="en-GB" sz="1100" b="1" dirty="0" err="1">
                  <a:solidFill>
                    <a:srgbClr val="0070C0"/>
                  </a:solidFill>
                </a:rPr>
                <a:t>dao</a:t>
              </a:r>
              <a:endParaRPr lang="en-GB" sz="1100" b="1" dirty="0">
                <a:solidFill>
                  <a:srgbClr val="0070C0"/>
                </a:solidFill>
              </a:endParaRPr>
            </a:p>
            <a:p>
              <a:r>
                <a:rPr lang="en-GB" sz="1100" b="1" dirty="0">
                  <a:solidFill>
                    <a:srgbClr val="0070C0"/>
                  </a:solidFill>
                </a:rPr>
                <a:t> </a:t>
              </a:r>
              <a:r>
                <a:rPr lang="en-GB" sz="1100" b="1" dirty="0" err="1">
                  <a:solidFill>
                    <a:srgbClr val="0070C0"/>
                  </a:solidFill>
                </a:rPr>
                <a:t>có</a:t>
              </a:r>
              <a:r>
                <a:rPr lang="en-GB" sz="1100" b="1" dirty="0">
                  <a:solidFill>
                    <a:srgbClr val="0070C0"/>
                  </a:solidFill>
                </a:rPr>
                <a:t> </a:t>
              </a:r>
              <a:r>
                <a:rPr lang="en-GB" sz="1100" b="1" dirty="0" err="1">
                  <a:solidFill>
                    <a:srgbClr val="0070C0"/>
                  </a:solidFill>
                </a:rPr>
                <a:t>tên</a:t>
              </a:r>
              <a:r>
                <a:rPr lang="en-GB" sz="1100" b="1" dirty="0">
                  <a:solidFill>
                    <a:srgbClr val="0070C0"/>
                  </a:solidFill>
                </a:rPr>
                <a:t> </a:t>
              </a:r>
              <a:r>
                <a:rPr lang="en-GB" sz="1100" b="1" dirty="0" err="1">
                  <a:solidFill>
                    <a:srgbClr val="0070C0"/>
                  </a:solidFill>
                </a:rPr>
                <a:t>là</a:t>
              </a:r>
              <a:r>
                <a:rPr lang="en-GB" sz="1100" b="1" dirty="0">
                  <a:solidFill>
                    <a:srgbClr val="0070C0"/>
                  </a:solidFill>
                </a:rPr>
                <a:t> </a:t>
              </a:r>
              <a:r>
                <a:rPr lang="en-GB" sz="1100" b="1" dirty="0" err="1">
                  <a:solidFill>
                    <a:srgbClr val="0070C0"/>
                  </a:solidFill>
                </a:rPr>
                <a:t>gì</a:t>
              </a:r>
              <a:r>
                <a:rPr lang="en-GB" sz="1100" b="1" dirty="0">
                  <a:solidFill>
                    <a:srgbClr val="0070C0"/>
                  </a:solidFill>
                </a:rPr>
                <a:t>?</a:t>
              </a:r>
              <a:endParaRPr lang="en-US" sz="1100" b="1" dirty="0">
                <a:solidFill>
                  <a:srgbClr val="0070C0"/>
                </a:solidFill>
              </a:endParaRPr>
            </a:p>
          </p:txBody>
        </p:sp>
      </p:grpSp>
      <p:sp>
        <p:nvSpPr>
          <p:cNvPr id="5" name="Oval 4">
            <a:extLst>
              <a:ext uri="{FF2B5EF4-FFF2-40B4-BE49-F238E27FC236}">
                <a16:creationId xmlns:a16="http://schemas.microsoft.com/office/drawing/2014/main" id="{9BFB7C9E-752B-4059-9C75-7D80069C34EA}"/>
              </a:ext>
            </a:extLst>
          </p:cNvPr>
          <p:cNvSpPr/>
          <p:nvPr/>
        </p:nvSpPr>
        <p:spPr>
          <a:xfrm>
            <a:off x="2781746" y="5810"/>
            <a:ext cx="1905000"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VÈ LOÀI VẬT</a:t>
            </a:r>
            <a:endParaRPr lang="en-US" dirty="0">
              <a:solidFill>
                <a:srgbClr val="FF0000"/>
              </a:solidFill>
            </a:endParaRP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pic>
        <p:nvPicPr>
          <p:cNvPr id="16" name="Audio 15">
            <a:hlinkClick r:id="" action="ppaction://media"/>
            <a:extLst>
              <a:ext uri="{FF2B5EF4-FFF2-40B4-BE49-F238E27FC236}">
                <a16:creationId xmlns:a16="http://schemas.microsoft.com/office/drawing/2014/main" id="{CD02F4E0-E712-4216-B2F3-0357367EEE0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4166512890"/>
      </p:ext>
    </p:extLst>
  </p:cSld>
  <p:clrMapOvr>
    <a:masterClrMapping/>
  </p:clrMapOvr>
  <mc:AlternateContent xmlns:mc="http://schemas.openxmlformats.org/markup-compatibility/2006" xmlns:p14="http://schemas.microsoft.com/office/powerpoint/2010/main">
    <mc:Choice Requires="p14">
      <p:transition spd="slow" p14:dur="800" advTm="23412">
        <p:circle/>
      </p:transition>
    </mc:Choice>
    <mc:Fallback xmlns="">
      <p:transition spd="slow" advTm="2341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6"/>
                </p:tgtEl>
              </p:cMediaNode>
            </p:audio>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grpSp>
        <p:nvGrpSpPr>
          <p:cNvPr id="27" name="Group 26">
            <a:extLst>
              <a:ext uri="{FF2B5EF4-FFF2-40B4-BE49-F238E27FC236}">
                <a16:creationId xmlns:a16="http://schemas.microsoft.com/office/drawing/2014/main" id="{5D4FF422-74B7-48D7-A522-3DF28DE27D77}"/>
              </a:ext>
            </a:extLst>
          </p:cNvPr>
          <p:cNvGrpSpPr/>
          <p:nvPr/>
        </p:nvGrpSpPr>
        <p:grpSpPr>
          <a:xfrm>
            <a:off x="3890401" y="55572"/>
            <a:ext cx="1862699" cy="1844729"/>
            <a:chOff x="3573303" y="55572"/>
            <a:chExt cx="2179797" cy="1828213"/>
          </a:xfrm>
        </p:grpSpPr>
        <p:pic>
          <p:nvPicPr>
            <p:cNvPr id="28" name="Picture 27">
              <a:extLst>
                <a:ext uri="{FF2B5EF4-FFF2-40B4-BE49-F238E27FC236}">
                  <a16:creationId xmlns:a16="http://schemas.microsoft.com/office/drawing/2014/main" id="{9AE2550C-2CFB-40DB-9263-8626C551414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132" y="55572"/>
              <a:ext cx="1648968" cy="1648968"/>
            </a:xfrm>
            <a:prstGeom prst="rect">
              <a:avLst/>
            </a:prstGeom>
          </p:spPr>
        </p:pic>
        <p:pic>
          <p:nvPicPr>
            <p:cNvPr id="29" name="Picture 28">
              <a:extLst>
                <a:ext uri="{FF2B5EF4-FFF2-40B4-BE49-F238E27FC236}">
                  <a16:creationId xmlns:a16="http://schemas.microsoft.com/office/drawing/2014/main" id="{94BEC63C-9A24-44D5-AD79-F0D43083408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3303" y="697153"/>
              <a:ext cx="1186632" cy="1186632"/>
            </a:xfrm>
            <a:prstGeom prst="rect">
              <a:avLst/>
            </a:prstGeom>
          </p:spPr>
        </p:pic>
        <p:pic>
          <p:nvPicPr>
            <p:cNvPr id="30" name="Picture 29">
              <a:extLst>
                <a:ext uri="{FF2B5EF4-FFF2-40B4-BE49-F238E27FC236}">
                  <a16:creationId xmlns:a16="http://schemas.microsoft.com/office/drawing/2014/main" id="{A1E5ADCA-8824-472E-92ED-92F88807E2A9}"/>
                </a:ext>
              </a:extLst>
            </p:cNvPr>
            <p:cNvPicPr>
              <a:picLocks noChangeAspect="1"/>
            </p:cNvPicPr>
            <p:nvPr/>
          </p:nvPicPr>
          <p:blipFill>
            <a:blip r:embed="rId7"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435770" y="252239"/>
              <a:ext cx="717798" cy="531338"/>
            </a:xfrm>
            <a:prstGeom prst="rect">
              <a:avLst/>
            </a:prstGeom>
          </p:spPr>
        </p:pic>
        <p:pic>
          <p:nvPicPr>
            <p:cNvPr id="31" name="Picture 30">
              <a:extLst>
                <a:ext uri="{FF2B5EF4-FFF2-40B4-BE49-F238E27FC236}">
                  <a16:creationId xmlns:a16="http://schemas.microsoft.com/office/drawing/2014/main" id="{608A5BB8-F481-4D74-9B46-B0B92FFDF7C9}"/>
                </a:ext>
              </a:extLst>
            </p:cNvPr>
            <p:cNvPicPr>
              <a:picLocks noChangeAspect="1"/>
            </p:cNvPicPr>
            <p:nvPr/>
          </p:nvPicPr>
          <p:blipFill>
            <a:blip r:embed="rId7"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324350" y="862010"/>
              <a:ext cx="717798" cy="531338"/>
            </a:xfrm>
            <a:prstGeom prst="rect">
              <a:avLst/>
            </a:prstGeom>
          </p:spPr>
        </p:pic>
        <p:pic>
          <p:nvPicPr>
            <p:cNvPr id="32" name="Picture 31">
              <a:extLst>
                <a:ext uri="{FF2B5EF4-FFF2-40B4-BE49-F238E27FC236}">
                  <a16:creationId xmlns:a16="http://schemas.microsoft.com/office/drawing/2014/main" id="{35FD315A-A755-440F-ADB2-8D7BDA659A1A}"/>
                </a:ext>
              </a:extLst>
            </p:cNvPr>
            <p:cNvPicPr>
              <a:picLocks noChangeAspect="1"/>
            </p:cNvPicPr>
            <p:nvPr/>
          </p:nvPicPr>
          <p:blipFill>
            <a:blip r:embed="rId7"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821759" y="739127"/>
              <a:ext cx="717798" cy="531338"/>
            </a:xfrm>
            <a:prstGeom prst="rect">
              <a:avLst/>
            </a:prstGeom>
          </p:spPr>
        </p:pic>
        <p:pic>
          <p:nvPicPr>
            <p:cNvPr id="33" name="Picture 32">
              <a:extLst>
                <a:ext uri="{FF2B5EF4-FFF2-40B4-BE49-F238E27FC236}">
                  <a16:creationId xmlns:a16="http://schemas.microsoft.com/office/drawing/2014/main" id="{43A6F5F7-7AAC-4232-B039-386915B08093}"/>
                </a:ext>
              </a:extLst>
            </p:cNvPr>
            <p:cNvPicPr>
              <a:picLocks noChangeAspect="1"/>
            </p:cNvPicPr>
            <p:nvPr/>
          </p:nvPicPr>
          <p:blipFill>
            <a:blip r:embed="rId7"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3795737" y="1217404"/>
              <a:ext cx="717798" cy="531338"/>
            </a:xfrm>
            <a:prstGeom prst="rect">
              <a:avLst/>
            </a:prstGeom>
          </p:spPr>
        </p:pic>
      </p:grpSp>
      <p:sp>
        <p:nvSpPr>
          <p:cNvPr id="9" name="矩形 14">
            <a:extLst>
              <a:ext uri="{FF2B5EF4-FFF2-40B4-BE49-F238E27FC236}">
                <a16:creationId xmlns:a16="http://schemas.microsoft.com/office/drawing/2014/main" id="{61D3A133-E5D1-4072-865B-576E3597DC35}"/>
              </a:ext>
            </a:extLst>
          </p:cNvPr>
          <p:cNvSpPr/>
          <p:nvPr/>
        </p:nvSpPr>
        <p:spPr>
          <a:xfrm>
            <a:off x="-13026" y="2242107"/>
            <a:ext cx="5766126" cy="10540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5" name="Oval 4">
            <a:extLst>
              <a:ext uri="{FF2B5EF4-FFF2-40B4-BE49-F238E27FC236}">
                <a16:creationId xmlns:a16="http://schemas.microsoft.com/office/drawing/2014/main" id="{9BFB7C9E-752B-4059-9C75-7D80069C34EA}"/>
              </a:ext>
            </a:extLst>
          </p:cNvPr>
          <p:cNvSpPr/>
          <p:nvPr/>
        </p:nvSpPr>
        <p:spPr>
          <a:xfrm>
            <a:off x="366617" y="6397"/>
            <a:ext cx="4158757" cy="61812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rgbClr val="0070C0"/>
                </a:solidFill>
              </a:rPr>
              <a:t>Trong</a:t>
            </a:r>
            <a:r>
              <a:rPr lang="en-GB" sz="1400" dirty="0">
                <a:solidFill>
                  <a:srgbClr val="0070C0"/>
                </a:solidFill>
              </a:rPr>
              <a:t>  </a:t>
            </a:r>
            <a:r>
              <a:rPr lang="en-GB" sz="1400" dirty="0" err="1">
                <a:solidFill>
                  <a:srgbClr val="0070C0"/>
                </a:solidFill>
              </a:rPr>
              <a:t>bài</a:t>
            </a:r>
            <a:r>
              <a:rPr lang="en-GB" sz="1400" dirty="0">
                <a:solidFill>
                  <a:srgbClr val="0070C0"/>
                </a:solidFill>
              </a:rPr>
              <a:t> VÈ LOÀI VẬT </a:t>
            </a:r>
            <a:r>
              <a:rPr lang="en-GB" sz="1400" dirty="0" err="1">
                <a:solidFill>
                  <a:srgbClr val="0070C0"/>
                </a:solidFill>
              </a:rPr>
              <a:t>nhắc</a:t>
            </a:r>
            <a:r>
              <a:rPr lang="en-GB" sz="1400" dirty="0">
                <a:solidFill>
                  <a:srgbClr val="0070C0"/>
                </a:solidFill>
              </a:rPr>
              <a:t> </a:t>
            </a:r>
            <a:r>
              <a:rPr lang="en-GB" sz="1400" dirty="0" err="1">
                <a:solidFill>
                  <a:srgbClr val="0070C0"/>
                </a:solidFill>
              </a:rPr>
              <a:t>đến</a:t>
            </a:r>
            <a:r>
              <a:rPr lang="en-GB" sz="1400" dirty="0">
                <a:solidFill>
                  <a:srgbClr val="0070C0"/>
                </a:solidFill>
              </a:rPr>
              <a:t> </a:t>
            </a:r>
            <a:r>
              <a:rPr lang="en-GB" sz="1400" dirty="0" err="1">
                <a:solidFill>
                  <a:srgbClr val="0070C0"/>
                </a:solidFill>
              </a:rPr>
              <a:t>những</a:t>
            </a:r>
            <a:r>
              <a:rPr lang="en-GB" sz="1400" dirty="0">
                <a:solidFill>
                  <a:srgbClr val="0070C0"/>
                </a:solidFill>
              </a:rPr>
              <a:t> con </a:t>
            </a:r>
            <a:r>
              <a:rPr lang="en-GB" sz="1400" dirty="0" err="1">
                <a:solidFill>
                  <a:srgbClr val="0070C0"/>
                </a:solidFill>
              </a:rPr>
              <a:t>vật</a:t>
            </a:r>
            <a:r>
              <a:rPr lang="en-GB" sz="1400" dirty="0">
                <a:solidFill>
                  <a:srgbClr val="0070C0"/>
                </a:solidFill>
              </a:rPr>
              <a:t> </a:t>
            </a:r>
            <a:r>
              <a:rPr lang="en-GB" sz="1400" dirty="0" err="1">
                <a:solidFill>
                  <a:srgbClr val="0070C0"/>
                </a:solidFill>
              </a:rPr>
              <a:t>gì</a:t>
            </a:r>
            <a:r>
              <a:rPr lang="en-GB" sz="1400" dirty="0">
                <a:solidFill>
                  <a:srgbClr val="0070C0"/>
                </a:solidFill>
              </a:rPr>
              <a:t> </a:t>
            </a:r>
            <a:r>
              <a:rPr lang="en-GB" sz="1400" dirty="0" err="1">
                <a:solidFill>
                  <a:srgbClr val="0070C0"/>
                </a:solidFill>
              </a:rPr>
              <a:t>nhỉ</a:t>
            </a:r>
            <a:r>
              <a:rPr lang="en-GB" sz="1400" dirty="0">
                <a:solidFill>
                  <a:srgbClr val="0070C0"/>
                </a:solidFill>
              </a:rPr>
              <a:t>?</a:t>
            </a:r>
            <a:endParaRPr lang="en-US" sz="1400" dirty="0">
              <a:solidFill>
                <a:srgbClr val="0070C0"/>
              </a:solidFill>
            </a:endParaRP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pic>
        <p:nvPicPr>
          <p:cNvPr id="21" name="Picture 20">
            <a:extLst>
              <a:ext uri="{FF2B5EF4-FFF2-40B4-BE49-F238E27FC236}">
                <a16:creationId xmlns:a16="http://schemas.microsoft.com/office/drawing/2014/main" id="{B72F4407-F81F-4BCE-A3F8-1B57077E0D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3535" y="1959779"/>
            <a:ext cx="1058276" cy="1410054"/>
          </a:xfrm>
          <a:prstGeom prst="rect">
            <a:avLst/>
          </a:prstGeom>
        </p:spPr>
      </p:pic>
      <p:pic>
        <p:nvPicPr>
          <p:cNvPr id="22" name="Picture 21">
            <a:extLst>
              <a:ext uri="{FF2B5EF4-FFF2-40B4-BE49-F238E27FC236}">
                <a16:creationId xmlns:a16="http://schemas.microsoft.com/office/drawing/2014/main" id="{E7F6185E-3276-413A-87C7-D6B488176917}"/>
              </a:ext>
            </a:extLst>
          </p:cNvPr>
          <p:cNvPicPr>
            <a:picLocks noChangeAspect="1"/>
          </p:cNvPicPr>
          <p:nvPr/>
        </p:nvPicPr>
        <p:blipFill>
          <a:blip r:embed="rId1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1076" y="877338"/>
            <a:ext cx="857250" cy="857250"/>
          </a:xfrm>
          <a:prstGeom prst="rect">
            <a:avLst/>
          </a:prstGeom>
        </p:spPr>
      </p:pic>
      <p:pic>
        <p:nvPicPr>
          <p:cNvPr id="23" name="Picture 22">
            <a:extLst>
              <a:ext uri="{FF2B5EF4-FFF2-40B4-BE49-F238E27FC236}">
                <a16:creationId xmlns:a16="http://schemas.microsoft.com/office/drawing/2014/main" id="{12F4CEEB-291A-49F5-883A-184EFBE9CFBB}"/>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522" y="1170554"/>
            <a:ext cx="1023801" cy="1332083"/>
          </a:xfrm>
          <a:prstGeom prst="rect">
            <a:avLst/>
          </a:prstGeom>
        </p:spPr>
      </p:pic>
      <p:pic>
        <p:nvPicPr>
          <p:cNvPr id="24" name="Picture 3">
            <a:extLst>
              <a:ext uri="{FF2B5EF4-FFF2-40B4-BE49-F238E27FC236}">
                <a16:creationId xmlns:a16="http://schemas.microsoft.com/office/drawing/2014/main" id="{E0A7A42B-F828-4672-B030-BFF5B74F2F3D}"/>
              </a:ext>
            </a:extLst>
          </p:cNvPr>
          <p:cNvPicPr>
            <a:picLocks noChangeAspect="1"/>
          </p:cNvPicPr>
          <p:nvPr/>
        </p:nvPicPr>
        <p:blipFill>
          <a:blip r:embed="rId13"/>
          <a:srcRect/>
          <a:stretch>
            <a:fillRect/>
          </a:stretch>
        </p:blipFill>
        <p:spPr>
          <a:xfrm>
            <a:off x="2420854" y="2396560"/>
            <a:ext cx="1598987" cy="1001940"/>
          </a:xfrm>
          <a:prstGeom prst="rect">
            <a:avLst/>
          </a:prstGeom>
        </p:spPr>
      </p:pic>
      <p:pic>
        <p:nvPicPr>
          <p:cNvPr id="25" name="Picture 24">
            <a:extLst>
              <a:ext uri="{FF2B5EF4-FFF2-40B4-BE49-F238E27FC236}">
                <a16:creationId xmlns:a16="http://schemas.microsoft.com/office/drawing/2014/main" id="{B04025EA-22C3-464C-963C-1BD74AF7C698}"/>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0072" y="2468117"/>
            <a:ext cx="1030508" cy="887547"/>
          </a:xfrm>
          <a:prstGeom prst="rect">
            <a:avLst/>
          </a:prstGeom>
        </p:spPr>
      </p:pic>
      <p:pic>
        <p:nvPicPr>
          <p:cNvPr id="26" name="Picture 25">
            <a:extLst>
              <a:ext uri="{FF2B5EF4-FFF2-40B4-BE49-F238E27FC236}">
                <a16:creationId xmlns:a16="http://schemas.microsoft.com/office/drawing/2014/main" id="{36CCF457-72A8-4E70-9003-77E9B55C994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11692" y="2130636"/>
            <a:ext cx="1101843" cy="832679"/>
          </a:xfrm>
          <a:prstGeom prst="rect">
            <a:avLst/>
          </a:prstGeom>
        </p:spPr>
      </p:pic>
      <p:pic>
        <p:nvPicPr>
          <p:cNvPr id="34" name="Picture 33">
            <a:extLst>
              <a:ext uri="{FF2B5EF4-FFF2-40B4-BE49-F238E27FC236}">
                <a16:creationId xmlns:a16="http://schemas.microsoft.com/office/drawing/2014/main" id="{1E8B0CF9-A107-4FBF-B362-045A2C0D1B28}"/>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15917" y="1695451"/>
            <a:ext cx="1182607" cy="947687"/>
          </a:xfrm>
          <a:prstGeom prst="rect">
            <a:avLst/>
          </a:prstGeom>
        </p:spPr>
      </p:pic>
      <p:pic>
        <p:nvPicPr>
          <p:cNvPr id="3" name="Audio 2">
            <a:hlinkClick r:id="" action="ppaction://media"/>
            <a:extLst>
              <a:ext uri="{FF2B5EF4-FFF2-40B4-BE49-F238E27FC236}">
                <a16:creationId xmlns:a16="http://schemas.microsoft.com/office/drawing/2014/main" id="{F6DEC09B-CFDB-4491-8D62-E656A5019456}"/>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2821075687"/>
      </p:ext>
    </p:extLst>
  </p:cSld>
  <p:clrMapOvr>
    <a:masterClrMapping/>
  </p:clrMapOvr>
  <mc:AlternateContent xmlns:mc="http://schemas.openxmlformats.org/markup-compatibility/2006" xmlns:p14="http://schemas.microsoft.com/office/powerpoint/2010/main">
    <mc:Choice Requires="p14">
      <p:transition spd="slow" p14:dur="800" advTm="26810">
        <p:circle/>
      </p:transition>
    </mc:Choice>
    <mc:Fallback xmlns="">
      <p:transition spd="slow" advTm="2681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2700" fill="hold"/>
                                        <p:tgtEl>
                                          <p:spTgt spid="34"/>
                                        </p:tgtEl>
                                        <p:attrNameLst>
                                          <p:attrName>ppt_x</p:attrName>
                                        </p:attrNameLst>
                                      </p:cBhvr>
                                      <p:tavLst>
                                        <p:tav tm="0">
                                          <p:val>
                                            <p:strVal val="1+#ppt_w/2"/>
                                          </p:val>
                                        </p:tav>
                                        <p:tav tm="100000">
                                          <p:val>
                                            <p:strVal val="#ppt_x"/>
                                          </p:val>
                                        </p:tav>
                                      </p:tavLst>
                                    </p:anim>
                                    <p:anim calcmode="lin" valueType="num">
                                      <p:cBhvr additive="base">
                                        <p:cTn id="27" dur="27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2300" fill="hold"/>
                                        <p:tgtEl>
                                          <p:spTgt spid="21"/>
                                        </p:tgtEl>
                                        <p:attrNameLst>
                                          <p:attrName>ppt_x</p:attrName>
                                        </p:attrNameLst>
                                      </p:cBhvr>
                                      <p:tavLst>
                                        <p:tav tm="0">
                                          <p:val>
                                            <p:strVal val="1+#ppt_w/2"/>
                                          </p:val>
                                        </p:tav>
                                        <p:tav tm="100000">
                                          <p:val>
                                            <p:strVal val="#ppt_x"/>
                                          </p:val>
                                        </p:tav>
                                      </p:tavLst>
                                    </p:anim>
                                    <p:anim calcmode="lin" valueType="num">
                                      <p:cBhvr additive="base">
                                        <p:cTn id="48" dur="2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2000" fill="hold"/>
                                        <p:tgtEl>
                                          <p:spTgt spid="24"/>
                                        </p:tgtEl>
                                        <p:attrNameLst>
                                          <p:attrName>ppt_x</p:attrName>
                                        </p:attrNameLst>
                                      </p:cBhvr>
                                      <p:tavLst>
                                        <p:tav tm="0">
                                          <p:val>
                                            <p:strVal val="#ppt_x"/>
                                          </p:val>
                                        </p:tav>
                                        <p:tav tm="100000">
                                          <p:val>
                                            <p:strVal val="#ppt_x"/>
                                          </p:val>
                                        </p:tav>
                                      </p:tavLst>
                                    </p:anim>
                                    <p:anim calcmode="lin" valueType="num">
                                      <p:cBhvr additive="base">
                                        <p:cTn id="54" dur="2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9" name="矩形 14">
            <a:extLst>
              <a:ext uri="{FF2B5EF4-FFF2-40B4-BE49-F238E27FC236}">
                <a16:creationId xmlns:a16="http://schemas.microsoft.com/office/drawing/2014/main" id="{61D3A133-E5D1-4072-865B-576E3597DC35}"/>
              </a:ext>
            </a:extLst>
          </p:cNvPr>
          <p:cNvSpPr/>
          <p:nvPr/>
        </p:nvSpPr>
        <p:spPr>
          <a:xfrm>
            <a:off x="-13026" y="2242107"/>
            <a:ext cx="5766126" cy="10540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5" name="Oval 4">
            <a:extLst>
              <a:ext uri="{FF2B5EF4-FFF2-40B4-BE49-F238E27FC236}">
                <a16:creationId xmlns:a16="http://schemas.microsoft.com/office/drawing/2014/main" id="{9BFB7C9E-752B-4059-9C75-7D80069C34EA}"/>
              </a:ext>
            </a:extLst>
          </p:cNvPr>
          <p:cNvSpPr/>
          <p:nvPr/>
        </p:nvSpPr>
        <p:spPr>
          <a:xfrm>
            <a:off x="366617" y="6397"/>
            <a:ext cx="4158757" cy="61812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rgbClr val="0070C0"/>
                </a:solidFill>
              </a:rPr>
              <a:t>Trong</a:t>
            </a:r>
            <a:r>
              <a:rPr lang="en-GB" sz="1400" dirty="0">
                <a:solidFill>
                  <a:srgbClr val="0070C0"/>
                </a:solidFill>
              </a:rPr>
              <a:t>  </a:t>
            </a:r>
            <a:r>
              <a:rPr lang="en-GB" sz="1400" dirty="0" err="1">
                <a:solidFill>
                  <a:srgbClr val="0070C0"/>
                </a:solidFill>
              </a:rPr>
              <a:t>bài</a:t>
            </a:r>
            <a:r>
              <a:rPr lang="en-GB" sz="1400" dirty="0">
                <a:solidFill>
                  <a:srgbClr val="0070C0"/>
                </a:solidFill>
              </a:rPr>
              <a:t> VÈ LOÀI VẬT </a:t>
            </a:r>
            <a:r>
              <a:rPr lang="en-GB" sz="1400" dirty="0" err="1">
                <a:solidFill>
                  <a:srgbClr val="0070C0"/>
                </a:solidFill>
              </a:rPr>
              <a:t>nhắc</a:t>
            </a:r>
            <a:r>
              <a:rPr lang="en-GB" sz="1400" dirty="0">
                <a:solidFill>
                  <a:srgbClr val="0070C0"/>
                </a:solidFill>
              </a:rPr>
              <a:t> </a:t>
            </a:r>
            <a:r>
              <a:rPr lang="en-GB" sz="1400" dirty="0" err="1">
                <a:solidFill>
                  <a:srgbClr val="0070C0"/>
                </a:solidFill>
              </a:rPr>
              <a:t>đến</a:t>
            </a:r>
            <a:r>
              <a:rPr lang="en-GB" sz="1400" dirty="0">
                <a:solidFill>
                  <a:srgbClr val="0070C0"/>
                </a:solidFill>
              </a:rPr>
              <a:t> </a:t>
            </a:r>
            <a:r>
              <a:rPr lang="en-GB" sz="1400" dirty="0" err="1">
                <a:solidFill>
                  <a:srgbClr val="0070C0"/>
                </a:solidFill>
              </a:rPr>
              <a:t>những</a:t>
            </a:r>
            <a:r>
              <a:rPr lang="en-GB" sz="1400" dirty="0">
                <a:solidFill>
                  <a:srgbClr val="0070C0"/>
                </a:solidFill>
              </a:rPr>
              <a:t> con </a:t>
            </a:r>
            <a:r>
              <a:rPr lang="en-GB" sz="1400" dirty="0" err="1">
                <a:solidFill>
                  <a:srgbClr val="0070C0"/>
                </a:solidFill>
              </a:rPr>
              <a:t>vật</a:t>
            </a:r>
            <a:r>
              <a:rPr lang="en-GB" sz="1400" dirty="0">
                <a:solidFill>
                  <a:srgbClr val="0070C0"/>
                </a:solidFill>
              </a:rPr>
              <a:t> </a:t>
            </a:r>
            <a:r>
              <a:rPr lang="en-GB" sz="1400" dirty="0" err="1">
                <a:solidFill>
                  <a:srgbClr val="0070C0"/>
                </a:solidFill>
              </a:rPr>
              <a:t>gì</a:t>
            </a:r>
            <a:r>
              <a:rPr lang="en-GB" sz="1400" dirty="0">
                <a:solidFill>
                  <a:srgbClr val="0070C0"/>
                </a:solidFill>
              </a:rPr>
              <a:t> </a:t>
            </a:r>
            <a:r>
              <a:rPr lang="en-GB" sz="1400" dirty="0" err="1">
                <a:solidFill>
                  <a:srgbClr val="0070C0"/>
                </a:solidFill>
              </a:rPr>
              <a:t>nhỉ</a:t>
            </a:r>
            <a:r>
              <a:rPr lang="en-GB" sz="1400" dirty="0">
                <a:solidFill>
                  <a:srgbClr val="0070C0"/>
                </a:solidFill>
              </a:rPr>
              <a:t>?</a:t>
            </a:r>
            <a:endParaRPr lang="en-US" sz="1400" dirty="0">
              <a:solidFill>
                <a:srgbClr val="0070C0"/>
              </a:solidFill>
            </a:endParaRP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pic>
        <p:nvPicPr>
          <p:cNvPr id="14" name="Picture 2" descr="Cartoon Fish Sticker by Box Office for iOS &amp;amp; Android | GIPHY">
            <a:extLst>
              <a:ext uri="{FF2B5EF4-FFF2-40B4-BE49-F238E27FC236}">
                <a16:creationId xmlns:a16="http://schemas.microsoft.com/office/drawing/2014/main" id="{58044B86-9779-4EDA-B170-1E8F09EB53F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0051" y="2221066"/>
            <a:ext cx="1922956" cy="1081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A1C2AE66-FD8C-4113-AE04-104CF6F30DD4}"/>
              </a:ext>
            </a:extLst>
          </p:cNvPr>
          <p:cNvPicPr>
            <a:picLocks noChangeAspect="1"/>
          </p:cNvPicPr>
          <p:nvPr/>
        </p:nvPicPr>
        <p:blipFill>
          <a:blip r:embed="rId8"/>
          <a:srcRect/>
          <a:stretch>
            <a:fillRect/>
          </a:stretch>
        </p:blipFill>
        <p:spPr>
          <a:xfrm>
            <a:off x="4766896" y="1301155"/>
            <a:ext cx="1173803" cy="1363285"/>
          </a:xfrm>
          <a:prstGeom prst="rect">
            <a:avLst/>
          </a:prstGeom>
        </p:spPr>
      </p:pic>
      <p:pic>
        <p:nvPicPr>
          <p:cNvPr id="17" name="Picture 16">
            <a:extLst>
              <a:ext uri="{FF2B5EF4-FFF2-40B4-BE49-F238E27FC236}">
                <a16:creationId xmlns:a16="http://schemas.microsoft.com/office/drawing/2014/main" id="{29BD3F5D-250A-4084-B4EB-BBB7D8C814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7112" y="-36866"/>
            <a:ext cx="2778506" cy="1667103"/>
          </a:xfrm>
          <a:prstGeom prst="rect">
            <a:avLst/>
          </a:prstGeom>
        </p:spPr>
      </p:pic>
      <p:pic>
        <p:nvPicPr>
          <p:cNvPr id="18" name="Picture 7">
            <a:extLst>
              <a:ext uri="{FF2B5EF4-FFF2-40B4-BE49-F238E27FC236}">
                <a16:creationId xmlns:a16="http://schemas.microsoft.com/office/drawing/2014/main" id="{C9ADE059-B169-4986-B1AF-29CBB61FE68E}"/>
              </a:ext>
            </a:extLst>
          </p:cNvPr>
          <p:cNvPicPr>
            <a:picLocks noChangeAspect="1"/>
          </p:cNvPicPr>
          <p:nvPr/>
        </p:nvPicPr>
        <p:blipFill>
          <a:blip r:embed="rId10"/>
          <a:srcRect/>
          <a:stretch>
            <a:fillRect/>
          </a:stretch>
        </p:blipFill>
        <p:spPr>
          <a:xfrm rot="-1236631">
            <a:off x="3492082" y="2128907"/>
            <a:ext cx="1368608" cy="1247145"/>
          </a:xfrm>
          <a:prstGeom prst="rect">
            <a:avLst/>
          </a:prstGeom>
        </p:spPr>
      </p:pic>
      <p:pic>
        <p:nvPicPr>
          <p:cNvPr id="19" name="Picture 7">
            <a:extLst>
              <a:ext uri="{FF2B5EF4-FFF2-40B4-BE49-F238E27FC236}">
                <a16:creationId xmlns:a16="http://schemas.microsoft.com/office/drawing/2014/main" id="{D167C409-4DAD-4239-B457-404C25023FAF}"/>
              </a:ext>
            </a:extLst>
          </p:cNvPr>
          <p:cNvPicPr>
            <a:picLocks noChangeAspect="1"/>
          </p:cNvPicPr>
          <p:nvPr/>
        </p:nvPicPr>
        <p:blipFill>
          <a:blip r:embed="rId11"/>
          <a:srcRect/>
          <a:stretch>
            <a:fillRect/>
          </a:stretch>
        </p:blipFill>
        <p:spPr>
          <a:xfrm>
            <a:off x="3436057" y="924678"/>
            <a:ext cx="1187103" cy="1411118"/>
          </a:xfrm>
          <a:prstGeom prst="rect">
            <a:avLst/>
          </a:prstGeom>
        </p:spPr>
      </p:pic>
      <p:pic>
        <p:nvPicPr>
          <p:cNvPr id="20" name="Picture 19">
            <a:extLst>
              <a:ext uri="{FF2B5EF4-FFF2-40B4-BE49-F238E27FC236}">
                <a16:creationId xmlns:a16="http://schemas.microsoft.com/office/drawing/2014/main" id="{C6405E8B-D657-41D6-841C-6B6652ACB3BF}"/>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706" y="1575200"/>
            <a:ext cx="1593045" cy="1393914"/>
          </a:xfrm>
          <a:prstGeom prst="rect">
            <a:avLst/>
          </a:prstGeom>
        </p:spPr>
      </p:pic>
      <p:pic>
        <p:nvPicPr>
          <p:cNvPr id="35" name="Picture 12">
            <a:extLst>
              <a:ext uri="{FF2B5EF4-FFF2-40B4-BE49-F238E27FC236}">
                <a16:creationId xmlns:a16="http://schemas.microsoft.com/office/drawing/2014/main" id="{75EF59E4-D5FF-486A-B86C-CF536160AAF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745017" y="2395371"/>
            <a:ext cx="703558" cy="708874"/>
          </a:xfrm>
          <a:prstGeom prst="rect">
            <a:avLst/>
          </a:prstGeom>
        </p:spPr>
      </p:pic>
      <p:pic>
        <p:nvPicPr>
          <p:cNvPr id="6" name="Audio 5">
            <a:hlinkClick r:id="" action="ppaction://media"/>
            <a:extLst>
              <a:ext uri="{FF2B5EF4-FFF2-40B4-BE49-F238E27FC236}">
                <a16:creationId xmlns:a16="http://schemas.microsoft.com/office/drawing/2014/main" id="{4B3BDCBA-D3CD-4EF6-84F1-96FE4EB95044}"/>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890762299"/>
      </p:ext>
    </p:extLst>
  </p:cSld>
  <p:clrMapOvr>
    <a:masterClrMapping/>
  </p:clrMapOvr>
  <mc:AlternateContent xmlns:mc="http://schemas.openxmlformats.org/markup-compatibility/2006" xmlns:p14="http://schemas.microsoft.com/office/powerpoint/2010/main">
    <mc:Choice Requires="p14">
      <p:transition spd="slow" p14:dur="800" advTm="18235">
        <p:circle/>
      </p:transition>
    </mc:Choice>
    <mc:Fallback xmlns="">
      <p:transition spd="slow" advTm="1823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barn(inVertical)">
                                      <p:cBhvr>
                                        <p:cTn id="4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7|3.7"/>
</p:tagLst>
</file>

<file path=ppt/tags/tag10.xml><?xml version="1.0" encoding="utf-8"?>
<p:tagLst xmlns:a="http://schemas.openxmlformats.org/drawingml/2006/main" xmlns:r="http://schemas.openxmlformats.org/officeDocument/2006/relationships" xmlns:p="http://schemas.openxmlformats.org/presentationml/2006/main">
  <p:tag name="TIMING" val="|5.2|8.2"/>
</p:tagLst>
</file>

<file path=ppt/tags/tag11.xml><?xml version="1.0" encoding="utf-8"?>
<p:tagLst xmlns:a="http://schemas.openxmlformats.org/drawingml/2006/main" xmlns:r="http://schemas.openxmlformats.org/officeDocument/2006/relationships" xmlns:p="http://schemas.openxmlformats.org/presentationml/2006/main">
  <p:tag name="TIMING" val="|1.3|2"/>
</p:tagLst>
</file>

<file path=ppt/tags/tag12.xml><?xml version="1.0" encoding="utf-8"?>
<p:tagLst xmlns:a="http://schemas.openxmlformats.org/drawingml/2006/main" xmlns:r="http://schemas.openxmlformats.org/officeDocument/2006/relationships" xmlns:p="http://schemas.openxmlformats.org/presentationml/2006/main">
  <p:tag name="TIMING" val="|6.1|8|11.6|4.8"/>
</p:tagLst>
</file>

<file path=ppt/tags/tag13.xml><?xml version="1.0" encoding="utf-8"?>
<p:tagLst xmlns:a="http://schemas.openxmlformats.org/drawingml/2006/main" xmlns:r="http://schemas.openxmlformats.org/officeDocument/2006/relationships" xmlns:p="http://schemas.openxmlformats.org/presentationml/2006/main">
  <p:tag name="TIMING" val="|1|2.3|2.1|1.9"/>
</p:tagLst>
</file>

<file path=ppt/tags/tag14.xml><?xml version="1.0" encoding="utf-8"?>
<p:tagLst xmlns:a="http://schemas.openxmlformats.org/drawingml/2006/main" xmlns:r="http://schemas.openxmlformats.org/officeDocument/2006/relationships" xmlns:p="http://schemas.openxmlformats.org/presentationml/2006/main">
  <p:tag name="TIMING" val="|5.8|21.7|4.9"/>
</p:tagLst>
</file>

<file path=ppt/tags/tag15.xml><?xml version="1.0" encoding="utf-8"?>
<p:tagLst xmlns:a="http://schemas.openxmlformats.org/drawingml/2006/main" xmlns:r="http://schemas.openxmlformats.org/officeDocument/2006/relationships" xmlns:p="http://schemas.openxmlformats.org/presentationml/2006/main">
  <p:tag name="TIMING" val="|1.4|2|2|1.7"/>
</p:tagLst>
</file>

<file path=ppt/tags/tag16.xml><?xml version="1.0" encoding="utf-8"?>
<p:tagLst xmlns:a="http://schemas.openxmlformats.org/drawingml/2006/main" xmlns:r="http://schemas.openxmlformats.org/officeDocument/2006/relationships" xmlns:p="http://schemas.openxmlformats.org/presentationml/2006/main">
  <p:tag name="TIMING" val="|3.7|18.3|9.1"/>
</p:tagLst>
</file>

<file path=ppt/tags/tag17.xml><?xml version="1.0" encoding="utf-8"?>
<p:tagLst xmlns:a="http://schemas.openxmlformats.org/drawingml/2006/main" xmlns:r="http://schemas.openxmlformats.org/officeDocument/2006/relationships" xmlns:p="http://schemas.openxmlformats.org/presentationml/2006/main">
  <p:tag name="TIMING" val="|3.3|2.3|1.8|1.9|1.8|1.9"/>
</p:tagLst>
</file>

<file path=ppt/tags/tag18.xml><?xml version="1.0" encoding="utf-8"?>
<p:tagLst xmlns:a="http://schemas.openxmlformats.org/drawingml/2006/main" xmlns:r="http://schemas.openxmlformats.org/officeDocument/2006/relationships" xmlns:p="http://schemas.openxmlformats.org/presentationml/2006/main">
  <p:tag name="TIMING" val="|1"/>
</p:tagLst>
</file>

<file path=ppt/tags/tag19.xml><?xml version="1.0" encoding="utf-8"?>
<p:tagLst xmlns:a="http://schemas.openxmlformats.org/drawingml/2006/main" xmlns:r="http://schemas.openxmlformats.org/officeDocument/2006/relationships" xmlns:p="http://schemas.openxmlformats.org/presentationml/2006/main">
  <p:tag name="TIMING" val="|1.6|8.9|1.1|1.1"/>
</p:tagLst>
</file>

<file path=ppt/tags/tag2.xml><?xml version="1.0" encoding="utf-8"?>
<p:tagLst xmlns:a="http://schemas.openxmlformats.org/drawingml/2006/main" xmlns:r="http://schemas.openxmlformats.org/officeDocument/2006/relationships" xmlns:p="http://schemas.openxmlformats.org/presentationml/2006/main">
  <p:tag name="TIMING" val="|1.4|7.3|2.2|2.6|2.4|1.8|2.1"/>
</p:tagLst>
</file>

<file path=ppt/tags/tag3.xml><?xml version="1.0" encoding="utf-8"?>
<p:tagLst xmlns:a="http://schemas.openxmlformats.org/drawingml/2006/main" xmlns:r="http://schemas.openxmlformats.org/officeDocument/2006/relationships" xmlns:p="http://schemas.openxmlformats.org/presentationml/2006/main">
  <p:tag name="TIMING" val="|1.5|2.9|1.6|3|1.9|1.9"/>
</p:tagLst>
</file>

<file path=ppt/tags/tag4.xml><?xml version="1.0" encoding="utf-8"?>
<p:tagLst xmlns:a="http://schemas.openxmlformats.org/drawingml/2006/main" xmlns:r="http://schemas.openxmlformats.org/officeDocument/2006/relationships" xmlns:p="http://schemas.openxmlformats.org/presentationml/2006/main">
  <p:tag name="TIMING" val="|1.5|12.9|2.9"/>
</p:tagLst>
</file>

<file path=ppt/tags/tag5.xml><?xml version="1.0" encoding="utf-8"?>
<p:tagLst xmlns:a="http://schemas.openxmlformats.org/drawingml/2006/main" xmlns:r="http://schemas.openxmlformats.org/officeDocument/2006/relationships" xmlns:p="http://schemas.openxmlformats.org/presentationml/2006/main">
  <p:tag name="TIMING" val="|1.9|2.2|2.3|1.7|2|1.8"/>
</p:tagLst>
</file>

<file path=ppt/tags/tag6.xml><?xml version="1.0" encoding="utf-8"?>
<p:tagLst xmlns:a="http://schemas.openxmlformats.org/drawingml/2006/main" xmlns:r="http://schemas.openxmlformats.org/officeDocument/2006/relationships" xmlns:p="http://schemas.openxmlformats.org/presentationml/2006/main">
  <p:tag name="TIMING" val="|5.9|20.3|3.3"/>
</p:tagLst>
</file>

<file path=ppt/tags/tag7.xml><?xml version="1.0" encoding="utf-8"?>
<p:tagLst xmlns:a="http://schemas.openxmlformats.org/drawingml/2006/main" xmlns:r="http://schemas.openxmlformats.org/officeDocument/2006/relationships" xmlns:p="http://schemas.openxmlformats.org/presentationml/2006/main">
  <p:tag name="TIMING" val="|0.1|1.4|2|1.8"/>
</p:tagLst>
</file>

<file path=ppt/tags/tag8.xml><?xml version="1.0" encoding="utf-8"?>
<p:tagLst xmlns:a="http://schemas.openxmlformats.org/drawingml/2006/main" xmlns:r="http://schemas.openxmlformats.org/officeDocument/2006/relationships" xmlns:p="http://schemas.openxmlformats.org/presentationml/2006/main">
  <p:tag name="TIMING" val="|5.4|22.7|5.4|1.6"/>
</p:tagLst>
</file>

<file path=ppt/tags/tag9.xml><?xml version="1.0" encoding="utf-8"?>
<p:tagLst xmlns:a="http://schemas.openxmlformats.org/drawingml/2006/main" xmlns:r="http://schemas.openxmlformats.org/officeDocument/2006/relationships" xmlns:p="http://schemas.openxmlformats.org/presentationml/2006/main">
  <p:tag name="TIMING" val="|0.2|1.5|1.8|1.8|2|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642</Words>
  <Application>Microsoft Office PowerPoint</Application>
  <PresentationFormat>Custom</PresentationFormat>
  <Paragraphs>78</Paragraphs>
  <Slides>25</Slides>
  <Notes>2</Notes>
  <HiddenSlides>0</HiddenSlides>
  <MMClips>19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Roboto Black</vt:lpstr>
      <vt:lpstr>Ravie</vt:lpstr>
      <vt:lpstr>Arial</vt:lpstr>
      <vt:lpstr>Calibri</vt:lpstr>
      <vt:lpstr>Roboto</vt:lpstr>
      <vt:lpstr>MV Boli</vt:lpstr>
      <vt:lpstr>Office Theme</vt:lpstr>
      <vt:lpstr>UBND QUẬN LONG BIÊN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Truyện : Ve sầu và kiến</dc:title>
  <dc:creator>admin</dc:creator>
  <cp:lastModifiedBy>trang vũ</cp:lastModifiedBy>
  <cp:revision>9</cp:revision>
  <dcterms:created xsi:type="dcterms:W3CDTF">2006-08-16T00:00:00Z</dcterms:created>
  <dcterms:modified xsi:type="dcterms:W3CDTF">2021-12-02T02:31:08Z</dcterms:modified>
  <dc:identifier>DAEwda_vEo4</dc:identifier>
</cp:coreProperties>
</file>