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7" r:id="rId4"/>
    <p:sldId id="268" r:id="rId5"/>
    <p:sldId id="271" r:id="rId6"/>
    <p:sldId id="277" r:id="rId7"/>
    <p:sldId id="272" r:id="rId8"/>
    <p:sldId id="273" r:id="rId9"/>
    <p:sldId id="260" r:id="rId10"/>
    <p:sldId id="256" r:id="rId11"/>
    <p:sldId id="257" r:id="rId12"/>
    <p:sldId id="259" r:id="rId13"/>
    <p:sldId id="266" r:id="rId14"/>
    <p:sldId id="263" r:id="rId15"/>
    <p:sldId id="269" r:id="rId16"/>
    <p:sldId id="276" r:id="rId17"/>
  </p:sldIdLst>
  <p:sldSz cx="9144000" cy="6858000" type="screen4x3"/>
  <p:notesSz cx="6858000" cy="9144000"/>
  <p:custShowLst>
    <p:custShow name="Custom Show 1" id="0">
      <p:sldLst>
        <p:sld r:id="rId2"/>
      </p:sldLst>
    </p:custShow>
  </p:custShow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4" d="100"/>
          <a:sy n="74" d="100"/>
        </p:scale>
        <p:origin x="-3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BE22C-8597-42BF-9842-C6198BF6D148}" type="datetimeFigureOut">
              <a:rPr lang="vi-VN" smtClean="0"/>
              <a:pPr/>
              <a:t>10/06/2024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7C37-8DD4-4D44-83D9-3B985C6F12E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4.jpeg"/><Relationship Id="rId2" Type="http://schemas.microsoft.com/office/2007/relationships/media" Target="../media/media6.wma"/><Relationship Id="rId1" Type="http://schemas.openxmlformats.org/officeDocument/2006/relationships/tags" Target="../tags/tag9.xml"/><Relationship Id="rId6" Type="http://schemas.openxmlformats.org/officeDocument/2006/relationships/image" Target="../media/image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ma"/><Relationship Id="rId7" Type="http://schemas.openxmlformats.org/officeDocument/2006/relationships/image" Target="../media/image16.jpeg"/><Relationship Id="rId2" Type="http://schemas.microsoft.com/office/2007/relationships/media" Target="../media/media8.wma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9.mp4"/><Relationship Id="rId7" Type="http://schemas.openxmlformats.org/officeDocument/2006/relationships/image" Target="../media/image17.png"/><Relationship Id="rId2" Type="http://schemas.microsoft.com/office/2007/relationships/media" Target="../media/media9.mp4"/><Relationship Id="rId1" Type="http://schemas.openxmlformats.org/officeDocument/2006/relationships/video" Target="file:///C:\Users\Administrator\Desktop\trang%20L&#193;%20C&#7901;\hat%20quoc%20ca.mp4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wma"/><Relationship Id="rId10" Type="http://schemas.openxmlformats.org/officeDocument/2006/relationships/image" Target="../media/image5.png"/><Relationship Id="rId4" Type="http://schemas.microsoft.com/office/2007/relationships/media" Target="../media/media10.wma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1.mp4"/><Relationship Id="rId7" Type="http://schemas.openxmlformats.org/officeDocument/2006/relationships/image" Target="../media/image17.png"/><Relationship Id="rId2" Type="http://schemas.microsoft.com/office/2007/relationships/media" Target="../media/media11.mp4"/><Relationship Id="rId1" Type="http://schemas.openxmlformats.org/officeDocument/2006/relationships/video" Target="file:///C:\Users\Administrator\Desktop\trang%20L&#193;%20C&#7901;\m&#7903;%20r&#7897;ng.mp4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wma"/><Relationship Id="rId10" Type="http://schemas.openxmlformats.org/officeDocument/2006/relationships/image" Target="../media/image5.png"/><Relationship Id="rId4" Type="http://schemas.microsoft.com/office/2007/relationships/media" Target="../media/media12.wma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wma"/><Relationship Id="rId7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m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wma"/><Relationship Id="rId7" Type="http://schemas.openxmlformats.org/officeDocument/2006/relationships/image" Target="../media/image13.png"/><Relationship Id="rId2" Type="http://schemas.microsoft.com/office/2007/relationships/media" Target="../media/media5.wm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80708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tuổi:mẫu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.VnAristote" pitchFamily="34" charset="0"/>
              </a:rPr>
              <a:t>              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699" y="1568649"/>
            <a:ext cx="80010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CooperH" pitchFamily="34" charset="0"/>
              </a:rPr>
              <a:t>GIÁO </a:t>
            </a:r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CooperH" pitchFamily="34" charset="0"/>
              </a:rPr>
              <a:t>ÁN</a:t>
            </a:r>
          </a:p>
          <a:p>
            <a:pPr algn="ctr"/>
            <a:r>
              <a:rPr lang="en-US" sz="2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.VnCooperH" pitchFamily="34" charset="0"/>
              </a:rPr>
              <a:t>KHÁM PHÁ KHOA HỌC</a:t>
            </a:r>
            <a:endParaRPr lang="vi-VN" sz="2800" b="1" cap="none" spc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 descr="http://thcs-nguyendu-baria.edu.vn/uploads/news/vietnaml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341332"/>
            <a:ext cx="2285999" cy="127907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" y="3082022"/>
            <a:ext cx="9144000" cy="7255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" pitchFamily="34" charset="0"/>
              </a:rPr>
              <a:t>Đề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" pitchFamily="34" charset="0"/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" pitchFamily="34" charset="0"/>
              </a:rPr>
              <a:t>tài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" pitchFamily="34" charset="0"/>
              </a:rPr>
              <a:t> “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H" pitchFamily="34" charset="0"/>
              </a:rPr>
              <a:t>KHÁM PHÁ LÁ CỜ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H" pitchFamily="34" charset="0"/>
              </a:rPr>
              <a:t>Tæ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H" pitchFamily="34" charset="0"/>
              </a:rPr>
              <a:t> </a:t>
            </a:r>
            <a:r>
              <a:rPr lang="en-US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H" pitchFamily="34" charset="0"/>
              </a:rPr>
              <a:t>quèc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BahamasB" pitchFamily="34" charset="0"/>
              </a:rPr>
              <a:t>”</a:t>
            </a:r>
            <a:endParaRPr lang="vi-VN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06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CHIM ÉN</a:t>
            </a:r>
          </a:p>
        </p:txBody>
      </p:sp>
    </p:spTree>
    <p:custDataLst>
      <p:tags r:id="rId1"/>
    </p:custDataLst>
  </p:cSld>
  <p:clrMapOvr>
    <a:masterClrMapping/>
  </p:clrMapOvr>
  <p:transition advTm="750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VËn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viªn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iÒn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giµnh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th¾ng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Le_Tu_Chinh__3_HCV_SEA_Games_6_1_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81000"/>
            <a:ext cx="8458200" cy="548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1066800" cy="1066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04">
    <p:pull dir="d"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KG_CR-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457200"/>
            <a:ext cx="7997095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VÉy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gi¶ng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7" y="76200"/>
            <a:ext cx="1066800" cy="1066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606">
    <p:fade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Chµo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Çu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tuÇn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58f5dafefba6639c5b8ada2427dd3cc015000216_1113540595428050_7603867632507625623_o_50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" y="342900"/>
            <a:ext cx="8432800" cy="556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066800" cy="1066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502">
    <p:wipe dir="d"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t quoc c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Quoc ca da x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780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92"/>
            <a:ext cx="1447800" cy="1219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42"/>
    </mc:Choice>
    <mc:Fallback xmlns="">
      <p:transition spd="slow" advTm="13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65" objId="2"/>
        <p14:stopEvt time="102559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ở rộ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11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92"/>
            <a:ext cx="1447800" cy="1219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1"/>
    </mc:Choice>
    <mc:Fallback xmlns="">
      <p:transition spd="slow" advTm="1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0" objId="4"/>
        <p14:stopEvt time="8937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22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92"/>
            <a:ext cx="1447800" cy="1219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73"/>
    </mc:Choice>
    <mc:Fallback xmlns="">
      <p:transition spd="slow" advTm="6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26" objId="2"/>
        <p14:stopEvt time="65573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2057400"/>
          </a:xfrm>
        </p:spPr>
        <p:txBody>
          <a:bodyPr>
            <a:no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học đến đây là hết rồi</a:t>
            </a:r>
            <a:b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tạm biệt!</a:t>
            </a:r>
            <a:b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Hẹn gặp lại các con vào giờ học tiếp theo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326288"/>
      </p:ext>
    </p:extLst>
  </p:cSld>
  <p:clrMapOvr>
    <a:masterClrMapping/>
  </p:clrMapOvr>
  <p:transition spd="slow" advTm="125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®á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vµng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7"/>
            <a:ext cx="1066800" cy="1066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4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00B0F0"/>
                </a:solidFill>
              </a:rPr>
              <a:t>Ai là người được giao nhiệm vụ thiết kế lá cờ đỏ sao vàng?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4294" y="5861756"/>
            <a:ext cx="6400800" cy="767644"/>
          </a:xfrm>
        </p:spPr>
        <p:txBody>
          <a:bodyPr>
            <a:norm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 HỮU TIẾN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ải xuống (1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696421"/>
            <a:ext cx="6705600" cy="4097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" y="76200"/>
            <a:ext cx="1066800" cy="106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1042">
        <p14:flash/>
      </p:transition>
    </mc:Choice>
    <mc:Fallback xmlns="">
      <p:transition spd="slow" advTm="21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229600" cy="1143000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Lá cờ đỏ sao vàng có hình dạng như thế nào?</a:t>
            </a:r>
          </a:p>
        </p:txBody>
      </p:sp>
      <p:pic>
        <p:nvPicPr>
          <p:cNvPr id="4" name="Picture 3" descr="tải xuống (7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981200"/>
            <a:ext cx="530376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" y="0"/>
            <a:ext cx="1066800" cy="1066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"/>
    </mc:Choice>
    <mc:Fallback xmlns="">
      <p:transition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Lá cờ có hình chữ nhật màu đỏ, ngôi sao vàng năm cánh ở giữa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199"/>
            <a:ext cx="8077200" cy="45259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895600" y="2667000"/>
            <a:ext cx="3048000" cy="2286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2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4"/>
    </mc:Choice>
    <mc:Fallback xmlns="">
      <p:transition spd="slow" advTm="1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6934200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7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Lá cờ đỏ sao vàng chính là Quốc kì của nước Việt Nam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1676248"/>
            <a:ext cx="5303980" cy="3505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5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1"/>
    </mc:Choice>
    <mc:Fallback xmlns="">
      <p:transition spd="slow" advTm="1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B050"/>
                </a:solidFill>
              </a:rPr>
              <a:t>Các con thường thấy lá cờ được sử dụng trong những dịp nào?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284170"/>
      </p:ext>
    </p:extLst>
  </p:cSld>
  <p:clrMapOvr>
    <a:masterClrMapping/>
  </p:clrMapOvr>
  <p:transition spd="slow" advTm="97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Treo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lÔ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lín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tải xuống (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304800"/>
            <a:ext cx="8153400" cy="51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44222" cy="1066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3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153</Words>
  <Application>Microsoft Office PowerPoint</Application>
  <PresentationFormat>On-screen Show (4:3)</PresentationFormat>
  <Paragraphs>19</Paragraphs>
  <Slides>16</Slides>
  <Notes>0</Notes>
  <HiddenSlides>0</HiddenSlides>
  <MMClips>17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18" baseType="lpstr">
      <vt:lpstr>Office Theme</vt:lpstr>
      <vt:lpstr>PHÒNG GIÁO DỤC VÀ ĐÀO TẠO QUẬN LONG BIÊN TRƯỜNG MẦM NON CHIM ÉN</vt:lpstr>
      <vt:lpstr>H¸t “Cê ®á sao vµng”</vt:lpstr>
      <vt:lpstr>Ai là người được giao nhiệm vụ thiết kế lá cờ đỏ sao vàng?</vt:lpstr>
      <vt:lpstr>Lá cờ đỏ sao vàng có hình dạng như thế nào?</vt:lpstr>
      <vt:lpstr>Lá cờ có hình chữ nhật màu đỏ, ngôi sao vàng năm cánh ở giữa</vt:lpstr>
      <vt:lpstr>Màu đỏ tượng trưng cho điều gì? Màu vàng tượng trưng cho điều gì? Ngôi sao vàng 5 cánh thể hiện điều gì?</vt:lpstr>
      <vt:lpstr>Lá cờ đỏ sao vàng chính là Quốc kì của nước Việt Nam</vt:lpstr>
      <vt:lpstr>Các con thường thấy lá cờ được sử dụng trong những dịp nào?</vt:lpstr>
      <vt:lpstr>Treo cê c¸c ngµy lÔ lín</vt:lpstr>
      <vt:lpstr>PowerPoint Presentation</vt:lpstr>
      <vt:lpstr>VÉy cê ngµy khai gi¶ng</vt:lpstr>
      <vt:lpstr>Chµo cê ®Çu tuÇn</vt:lpstr>
      <vt:lpstr>PowerPoint Presentation</vt:lpstr>
      <vt:lpstr>PowerPoint Presentation</vt:lpstr>
      <vt:lpstr>PowerPoint Presentation</vt:lpstr>
      <vt:lpstr>Bài học đến đây là hết rồi Chào tạm biệt! Hẹn gặp lại các con vào giờ học tiếp theo</vt:lpstr>
      <vt:lpstr>Custom Show 1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saocodon</dc:creator>
  <cp:lastModifiedBy>Windows User</cp:lastModifiedBy>
  <cp:revision>126</cp:revision>
  <dcterms:created xsi:type="dcterms:W3CDTF">2018-12-24T07:15:48Z</dcterms:created>
  <dcterms:modified xsi:type="dcterms:W3CDTF">2024-06-10T10:14:23Z</dcterms:modified>
</cp:coreProperties>
</file>