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>
        <p:scale>
          <a:sx n="76" d="100"/>
          <a:sy n="76" d="100"/>
        </p:scale>
        <p:origin x="-121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xmlns="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xmlns="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609" y="276617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ÉN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xmlns="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690" y="1772816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xmlns="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53" y="2636912"/>
            <a:ext cx="4914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5- 6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xmlns="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915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Windows User</cp:lastModifiedBy>
  <cp:revision>396</cp:revision>
  <cp:lastPrinted>2021-12-01T23:34:43Z</cp:lastPrinted>
  <dcterms:created xsi:type="dcterms:W3CDTF">2008-09-15T14:04:11Z</dcterms:created>
  <dcterms:modified xsi:type="dcterms:W3CDTF">2024-03-29T08:15:21Z</dcterms:modified>
</cp:coreProperties>
</file>