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7E3-0656-4B1D-8085-90F81E346B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748-AAF2-402D-B291-2D2106FB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6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7E3-0656-4B1D-8085-90F81E346B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748-AAF2-402D-B291-2D2106FB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2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7E3-0656-4B1D-8085-90F81E346B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748-AAF2-402D-B291-2D2106FB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3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7E3-0656-4B1D-8085-90F81E346B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748-AAF2-402D-B291-2D2106FB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2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7E3-0656-4B1D-8085-90F81E346B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748-AAF2-402D-B291-2D2106FB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4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7E3-0656-4B1D-8085-90F81E346B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748-AAF2-402D-B291-2D2106FB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8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7E3-0656-4B1D-8085-90F81E346B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748-AAF2-402D-B291-2D2106FB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3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7E3-0656-4B1D-8085-90F81E346B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748-AAF2-402D-B291-2D2106FB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7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7E3-0656-4B1D-8085-90F81E346B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748-AAF2-402D-B291-2D2106FB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4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7E3-0656-4B1D-8085-90F81E346B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748-AAF2-402D-B291-2D2106FB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4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7E3-0656-4B1D-8085-90F81E346B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748-AAF2-402D-B291-2D2106FB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9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407E3-0656-4B1D-8085-90F81E346B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A6748-AAF2-402D-B291-2D2106FB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1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86"/>
          <a:stretch/>
        </p:blipFill>
        <p:spPr bwMode="auto">
          <a:xfrm>
            <a:off x="-48491" y="2457450"/>
            <a:ext cx="4031067" cy="26860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673" y="114300"/>
            <a:ext cx="64878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Dung </a:t>
            </a:r>
            <a:r>
              <a:rPr lang="en-US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dăng</a:t>
            </a:r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dung </a:t>
            </a:r>
            <a:r>
              <a:rPr lang="en-US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dẻ</a:t>
            </a:r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 </a:t>
            </a:r>
            <a:r>
              <a:rPr lang="en-US" sz="2800" b="1" i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Lương</a:t>
            </a:r>
            <a:r>
              <a:rPr lang="en-US" sz="28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i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Thị</a:t>
            </a:r>
            <a:r>
              <a:rPr lang="en-US" sz="28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i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Biển</a:t>
            </a:r>
            <a:r>
              <a:rPr lang="en-US" sz="28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en-US" sz="28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9144000" cy="44577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63071" y="508878"/>
            <a:ext cx="28812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Dung </a:t>
            </a:r>
            <a:r>
              <a:rPr lang="en-US" sz="2400" i="1" dirty="0" err="1" smtClean="0"/>
              <a:t>dăng</a:t>
            </a:r>
            <a:r>
              <a:rPr lang="en-US" sz="2400" i="1" dirty="0" smtClean="0"/>
              <a:t> dung </a:t>
            </a:r>
            <a:r>
              <a:rPr lang="en-US" sz="2400" i="1" dirty="0" err="1" smtClean="0"/>
              <a:t>dẻ</a:t>
            </a:r>
            <a:endParaRPr lang="en-US" sz="2400" i="1" dirty="0" smtClean="0"/>
          </a:p>
          <a:p>
            <a:r>
              <a:rPr lang="en-US" sz="2400" i="1" dirty="0" err="1" smtClean="0"/>
              <a:t>Bạn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trẻ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cùng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chơi</a:t>
            </a:r>
            <a:endParaRPr lang="en-US" sz="2400" i="1" dirty="0" smtClean="0"/>
          </a:p>
          <a:p>
            <a:r>
              <a:rPr lang="en-US" sz="2400" i="1" dirty="0" err="1" smtClean="0"/>
              <a:t>Nhóm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bạn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sáu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người</a:t>
            </a:r>
            <a:endParaRPr lang="en-US" sz="2400" i="1" dirty="0" smtClean="0"/>
          </a:p>
          <a:p>
            <a:r>
              <a:rPr lang="en-US" sz="2400" i="1" dirty="0" smtClean="0"/>
              <a:t>Chia </a:t>
            </a:r>
            <a:r>
              <a:rPr lang="en-US" sz="2400" i="1" dirty="0" err="1" smtClean="0"/>
              <a:t>thành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hai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tổ</a:t>
            </a:r>
            <a:endParaRPr lang="en-US" sz="2400" i="1" dirty="0" smtClean="0"/>
          </a:p>
          <a:p>
            <a:r>
              <a:rPr lang="en-US" sz="2400" i="1" dirty="0" err="1" smtClean="0"/>
              <a:t>Cô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giáo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liền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đố</a:t>
            </a:r>
            <a:endParaRPr lang="en-US" sz="2400" i="1" dirty="0" smtClean="0"/>
          </a:p>
          <a:p>
            <a:r>
              <a:rPr lang="en-US" sz="2400" i="1" dirty="0" err="1" smtClean="0"/>
              <a:t>Mỗi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tổ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mấy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người</a:t>
            </a:r>
            <a:endParaRPr lang="en-US" sz="2400" i="1" dirty="0" smtClean="0"/>
          </a:p>
          <a:p>
            <a:r>
              <a:rPr lang="en-US" sz="2400" i="1" dirty="0" err="1" smtClean="0"/>
              <a:t>Bé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nhoẻn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miệng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cười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1504950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Mỗi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bên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bạn</a:t>
            </a:r>
            <a:endParaRPr lang="en-US" sz="2400" i="1" dirty="0" smtClean="0"/>
          </a:p>
          <a:p>
            <a:r>
              <a:rPr lang="en-US" sz="2400" i="1" dirty="0" err="1" smtClean="0"/>
              <a:t>Cùng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vui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múa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lượn</a:t>
            </a:r>
            <a:endParaRPr lang="en-US" sz="2400" i="1" dirty="0" smtClean="0"/>
          </a:p>
          <a:p>
            <a:r>
              <a:rPr lang="en-US" sz="2400" i="1" dirty="0" err="1" smtClean="0"/>
              <a:t>Nhập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lại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bên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nhau</a:t>
            </a:r>
            <a:endParaRPr lang="en-US" sz="2400" i="1" dirty="0" smtClean="0"/>
          </a:p>
          <a:p>
            <a:r>
              <a:rPr lang="en-US" sz="2400" i="1" dirty="0" err="1" smtClean="0"/>
              <a:t>Cô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hỏi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nhiêu</a:t>
            </a:r>
            <a:endParaRPr lang="en-US" sz="2400" i="1" dirty="0" smtClean="0"/>
          </a:p>
          <a:p>
            <a:r>
              <a:rPr lang="en-US" sz="2400" i="1" dirty="0" err="1" smtClean="0"/>
              <a:t>Lại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thành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sáu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bạn</a:t>
            </a:r>
            <a:endParaRPr lang="en-US" sz="2400" i="1" dirty="0" smtClean="0"/>
          </a:p>
          <a:p>
            <a:r>
              <a:rPr lang="en-US" sz="2400" i="1" dirty="0" err="1" smtClean="0"/>
              <a:t>Cô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khen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cả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nhóm</a:t>
            </a:r>
            <a:endParaRPr lang="en-US" sz="2400" i="1" dirty="0" smtClean="0"/>
          </a:p>
          <a:p>
            <a:r>
              <a:rPr lang="en-US" sz="2400" i="1" dirty="0" err="1" smtClean="0"/>
              <a:t>Đoàn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kết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chăm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ngoan</a:t>
            </a:r>
            <a:r>
              <a:rPr lang="en-US" sz="2400" i="1" dirty="0" smtClean="0"/>
              <a:t>.</a:t>
            </a:r>
            <a:endParaRPr lang="en-US" sz="24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44" b="90000" l="7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7185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44" b="90000" l="7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22" y="3487034"/>
            <a:ext cx="3121843" cy="234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44" b="90000" l="7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34" y="337185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0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2"/>
            <a:ext cx="6019800" cy="514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00800" y="1136446"/>
            <a:ext cx="2514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Dung </a:t>
            </a:r>
            <a:r>
              <a:rPr lang="en-US" sz="2000" i="1" dirty="0" err="1"/>
              <a:t>dăng</a:t>
            </a:r>
            <a:r>
              <a:rPr lang="en-US" sz="2000" i="1" dirty="0"/>
              <a:t> dung </a:t>
            </a:r>
            <a:r>
              <a:rPr lang="en-US" sz="2000" i="1" dirty="0" err="1"/>
              <a:t>dẻ</a:t>
            </a:r>
            <a:endParaRPr lang="en-US" sz="2000" i="1" dirty="0"/>
          </a:p>
          <a:p>
            <a:r>
              <a:rPr lang="en-US" sz="2000" i="1" dirty="0" err="1"/>
              <a:t>Bạn</a:t>
            </a:r>
            <a:r>
              <a:rPr lang="en-US" sz="2000" i="1" dirty="0"/>
              <a:t> </a:t>
            </a:r>
            <a:r>
              <a:rPr lang="en-US" sz="2000" i="1" dirty="0" err="1"/>
              <a:t>trẻ</a:t>
            </a:r>
            <a:r>
              <a:rPr lang="en-US" sz="2000" i="1" dirty="0"/>
              <a:t> </a:t>
            </a:r>
            <a:r>
              <a:rPr lang="en-US" sz="2000" i="1" dirty="0" err="1"/>
              <a:t>cùng</a:t>
            </a:r>
            <a:r>
              <a:rPr lang="en-US" sz="2000" i="1" dirty="0"/>
              <a:t> </a:t>
            </a:r>
            <a:r>
              <a:rPr lang="en-US" sz="2000" i="1" dirty="0" err="1"/>
              <a:t>chơi</a:t>
            </a:r>
            <a:endParaRPr lang="en-US" sz="2000" i="1" dirty="0"/>
          </a:p>
          <a:p>
            <a:r>
              <a:rPr lang="en-US" sz="2000" i="1" dirty="0" err="1"/>
              <a:t>Nhóm</a:t>
            </a:r>
            <a:r>
              <a:rPr lang="en-US" sz="2000" i="1" dirty="0"/>
              <a:t> </a:t>
            </a:r>
            <a:r>
              <a:rPr lang="en-US" sz="2000" i="1" dirty="0" err="1"/>
              <a:t>bạn</a:t>
            </a:r>
            <a:r>
              <a:rPr lang="en-US" sz="2000" i="1" dirty="0"/>
              <a:t> </a:t>
            </a:r>
            <a:r>
              <a:rPr lang="en-US" sz="2000" i="1" dirty="0" err="1"/>
              <a:t>sáu</a:t>
            </a:r>
            <a:r>
              <a:rPr lang="en-US" sz="2000" i="1" dirty="0"/>
              <a:t> </a:t>
            </a:r>
            <a:r>
              <a:rPr lang="en-US" sz="2000" i="1" dirty="0" err="1"/>
              <a:t>người</a:t>
            </a:r>
            <a:endParaRPr lang="en-US" sz="2000" i="1" dirty="0"/>
          </a:p>
          <a:p>
            <a:r>
              <a:rPr lang="en-US" sz="2000" i="1" dirty="0"/>
              <a:t>Chia </a:t>
            </a:r>
            <a:r>
              <a:rPr lang="en-US" sz="2000" i="1" dirty="0" err="1"/>
              <a:t>thành</a:t>
            </a:r>
            <a:r>
              <a:rPr lang="en-US" sz="2000" i="1" dirty="0"/>
              <a:t> </a:t>
            </a:r>
            <a:r>
              <a:rPr lang="en-US" sz="2000" i="1" dirty="0" err="1"/>
              <a:t>hai</a:t>
            </a:r>
            <a:r>
              <a:rPr lang="en-US" sz="2000" i="1" dirty="0"/>
              <a:t> </a:t>
            </a:r>
            <a:r>
              <a:rPr lang="en-US" sz="2000" i="1" dirty="0" err="1"/>
              <a:t>tổ</a:t>
            </a:r>
            <a:endParaRPr lang="en-US" sz="2000" i="1" dirty="0"/>
          </a:p>
          <a:p>
            <a:r>
              <a:rPr lang="en-US" sz="2000" i="1" dirty="0" err="1"/>
              <a:t>Cô</a:t>
            </a:r>
            <a:r>
              <a:rPr lang="en-US" sz="2000" i="1" dirty="0"/>
              <a:t> </a:t>
            </a:r>
            <a:r>
              <a:rPr lang="en-US" sz="2000" i="1" dirty="0" err="1"/>
              <a:t>giáo</a:t>
            </a:r>
            <a:r>
              <a:rPr lang="en-US" sz="2000" i="1" dirty="0"/>
              <a:t> </a:t>
            </a:r>
            <a:r>
              <a:rPr lang="en-US" sz="2000" i="1" dirty="0" err="1"/>
              <a:t>liền</a:t>
            </a:r>
            <a:r>
              <a:rPr lang="en-US" sz="2000" i="1" dirty="0"/>
              <a:t> </a:t>
            </a:r>
            <a:r>
              <a:rPr lang="en-US" sz="2000" i="1" dirty="0" err="1"/>
              <a:t>đố</a:t>
            </a:r>
            <a:endParaRPr lang="en-US" sz="2000" i="1" dirty="0"/>
          </a:p>
          <a:p>
            <a:r>
              <a:rPr lang="en-US" sz="2000" i="1" dirty="0" err="1"/>
              <a:t>Mỗi</a:t>
            </a:r>
            <a:r>
              <a:rPr lang="en-US" sz="2000" i="1" dirty="0"/>
              <a:t> </a:t>
            </a:r>
            <a:r>
              <a:rPr lang="en-US" sz="2000" i="1" dirty="0" err="1"/>
              <a:t>tổ</a:t>
            </a:r>
            <a:r>
              <a:rPr lang="en-US" sz="2000" i="1" dirty="0"/>
              <a:t> </a:t>
            </a:r>
            <a:r>
              <a:rPr lang="en-US" sz="2000" i="1" dirty="0" err="1"/>
              <a:t>mấy</a:t>
            </a:r>
            <a:r>
              <a:rPr lang="en-US" sz="2000" i="1" dirty="0"/>
              <a:t> </a:t>
            </a:r>
            <a:r>
              <a:rPr lang="en-US" sz="2000" i="1" dirty="0" err="1"/>
              <a:t>người</a:t>
            </a:r>
            <a:endParaRPr lang="en-US" sz="2000" i="1" dirty="0"/>
          </a:p>
          <a:p>
            <a:r>
              <a:rPr lang="en-US" sz="2000" i="1" dirty="0" err="1"/>
              <a:t>Bé</a:t>
            </a:r>
            <a:r>
              <a:rPr lang="en-US" sz="2000" i="1" dirty="0"/>
              <a:t> </a:t>
            </a:r>
            <a:r>
              <a:rPr lang="en-US" sz="2000" i="1" dirty="0" err="1"/>
              <a:t>nhoẻn</a:t>
            </a:r>
            <a:r>
              <a:rPr lang="en-US" sz="2000" i="1" dirty="0"/>
              <a:t> </a:t>
            </a:r>
            <a:r>
              <a:rPr lang="en-US" sz="2000" i="1" dirty="0" err="1"/>
              <a:t>miệng</a:t>
            </a:r>
            <a:r>
              <a:rPr lang="en-US" sz="2000" i="1" dirty="0"/>
              <a:t> </a:t>
            </a:r>
            <a:r>
              <a:rPr lang="en-US" sz="2000" i="1" dirty="0" err="1" smtClean="0"/>
              <a:t>cười</a:t>
            </a:r>
            <a:endParaRPr lang="en-US" sz="2000" i="1" dirty="0" smtClean="0"/>
          </a:p>
          <a:p>
            <a:r>
              <a:rPr lang="en-US" sz="2000" i="1" dirty="0" err="1"/>
              <a:t>Mỗi</a:t>
            </a:r>
            <a:r>
              <a:rPr lang="en-US" sz="2000" i="1" dirty="0"/>
              <a:t> </a:t>
            </a:r>
            <a:r>
              <a:rPr lang="en-US" sz="2000" i="1" dirty="0" err="1"/>
              <a:t>bên</a:t>
            </a:r>
            <a:r>
              <a:rPr lang="en-US" sz="2000" i="1" dirty="0"/>
              <a:t> </a:t>
            </a:r>
            <a:r>
              <a:rPr lang="en-US" sz="2000" i="1" dirty="0" err="1"/>
              <a:t>ba</a:t>
            </a:r>
            <a:r>
              <a:rPr lang="en-US" sz="2000" i="1" dirty="0"/>
              <a:t> </a:t>
            </a:r>
            <a:r>
              <a:rPr lang="en-US" sz="2000" i="1" dirty="0" err="1"/>
              <a:t>bạn</a:t>
            </a:r>
            <a:endParaRPr lang="en-US" sz="2000" i="1" dirty="0" smtClean="0"/>
          </a:p>
          <a:p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7778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6477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29400" y="1123950"/>
            <a:ext cx="281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/>
              <a:t>Cùng</a:t>
            </a:r>
            <a:r>
              <a:rPr lang="en-US" sz="2000" i="1" dirty="0"/>
              <a:t> </a:t>
            </a:r>
            <a:r>
              <a:rPr lang="en-US" sz="2000" i="1" dirty="0" err="1"/>
              <a:t>vui</a:t>
            </a:r>
            <a:r>
              <a:rPr lang="en-US" sz="2000" i="1" dirty="0"/>
              <a:t> </a:t>
            </a:r>
            <a:r>
              <a:rPr lang="en-US" sz="2000" i="1" dirty="0" err="1"/>
              <a:t>múa</a:t>
            </a:r>
            <a:r>
              <a:rPr lang="en-US" sz="2000" i="1" dirty="0"/>
              <a:t> </a:t>
            </a:r>
            <a:r>
              <a:rPr lang="en-US" sz="2000" i="1" dirty="0" err="1"/>
              <a:t>lượn</a:t>
            </a:r>
            <a:endParaRPr lang="en-US" sz="2000" i="1" dirty="0"/>
          </a:p>
          <a:p>
            <a:r>
              <a:rPr lang="en-US" sz="2000" i="1" dirty="0" err="1"/>
              <a:t>Nhập</a:t>
            </a:r>
            <a:r>
              <a:rPr lang="en-US" sz="2000" i="1" dirty="0"/>
              <a:t> </a:t>
            </a:r>
            <a:r>
              <a:rPr lang="en-US" sz="2000" i="1" dirty="0" err="1"/>
              <a:t>lại</a:t>
            </a:r>
            <a:r>
              <a:rPr lang="en-US" sz="2000" i="1" dirty="0"/>
              <a:t> </a:t>
            </a:r>
            <a:r>
              <a:rPr lang="en-US" sz="2000" i="1" dirty="0" err="1"/>
              <a:t>bên</a:t>
            </a:r>
            <a:r>
              <a:rPr lang="en-US" sz="2000" i="1" dirty="0"/>
              <a:t> </a:t>
            </a:r>
            <a:r>
              <a:rPr lang="en-US" sz="2000" i="1" dirty="0" err="1"/>
              <a:t>nhau</a:t>
            </a:r>
            <a:endParaRPr lang="en-US" sz="2000" i="1" dirty="0"/>
          </a:p>
          <a:p>
            <a:r>
              <a:rPr lang="en-US" sz="2000" i="1" dirty="0" err="1"/>
              <a:t>Cô</a:t>
            </a:r>
            <a:r>
              <a:rPr lang="en-US" sz="2000" i="1" dirty="0"/>
              <a:t> </a:t>
            </a:r>
            <a:r>
              <a:rPr lang="en-US" sz="2000" i="1" dirty="0" err="1"/>
              <a:t>hỏi</a:t>
            </a:r>
            <a:r>
              <a:rPr lang="en-US" sz="2000" i="1" dirty="0"/>
              <a:t> </a:t>
            </a:r>
            <a:r>
              <a:rPr lang="en-US" sz="2000" i="1" dirty="0" err="1"/>
              <a:t>bao</a:t>
            </a:r>
            <a:r>
              <a:rPr lang="en-US" sz="2000" i="1" dirty="0"/>
              <a:t> </a:t>
            </a:r>
            <a:r>
              <a:rPr lang="en-US" sz="2000" i="1" dirty="0" err="1"/>
              <a:t>nhiêu</a:t>
            </a:r>
            <a:endParaRPr lang="en-US" sz="2000" i="1" dirty="0"/>
          </a:p>
          <a:p>
            <a:r>
              <a:rPr lang="en-US" sz="2000" i="1" dirty="0" err="1"/>
              <a:t>Lại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</a:t>
            </a:r>
            <a:r>
              <a:rPr lang="en-US" sz="2000" i="1" dirty="0" err="1"/>
              <a:t>sáu</a:t>
            </a:r>
            <a:r>
              <a:rPr lang="en-US" sz="2000" i="1" dirty="0"/>
              <a:t> </a:t>
            </a:r>
            <a:r>
              <a:rPr lang="en-US" sz="2000" i="1" dirty="0" err="1"/>
              <a:t>bạn</a:t>
            </a:r>
            <a:endParaRPr lang="en-US" sz="2000" i="1" dirty="0"/>
          </a:p>
          <a:p>
            <a:r>
              <a:rPr lang="en-US" sz="2000" i="1" dirty="0" err="1"/>
              <a:t>Cô</a:t>
            </a:r>
            <a:r>
              <a:rPr lang="en-US" sz="2000" i="1" dirty="0"/>
              <a:t> </a:t>
            </a:r>
            <a:r>
              <a:rPr lang="en-US" sz="2000" i="1" dirty="0" err="1"/>
              <a:t>khen</a:t>
            </a:r>
            <a:r>
              <a:rPr lang="en-US" sz="2000" i="1" dirty="0"/>
              <a:t> </a:t>
            </a:r>
            <a:r>
              <a:rPr lang="en-US" sz="2000" i="1" dirty="0" err="1"/>
              <a:t>cả</a:t>
            </a:r>
            <a:r>
              <a:rPr lang="en-US" sz="2000" i="1" dirty="0"/>
              <a:t> </a:t>
            </a:r>
            <a:r>
              <a:rPr lang="en-US" sz="2000" i="1" dirty="0" err="1"/>
              <a:t>nhóm</a:t>
            </a:r>
            <a:endParaRPr lang="en-US" sz="2000" i="1" dirty="0"/>
          </a:p>
          <a:p>
            <a:r>
              <a:rPr lang="en-US" sz="2000" i="1" dirty="0" err="1"/>
              <a:t>Đoàn</a:t>
            </a:r>
            <a:r>
              <a:rPr lang="en-US" sz="2000" i="1" dirty="0"/>
              <a:t> </a:t>
            </a:r>
            <a:r>
              <a:rPr lang="en-US" sz="2000" i="1" dirty="0" err="1"/>
              <a:t>kết</a:t>
            </a:r>
            <a:r>
              <a:rPr lang="en-US" sz="2000" i="1" dirty="0"/>
              <a:t> </a:t>
            </a:r>
            <a:r>
              <a:rPr lang="en-US" sz="2000" i="1" dirty="0" err="1"/>
              <a:t>chăm</a:t>
            </a:r>
            <a:r>
              <a:rPr lang="en-US" sz="2000" i="1" dirty="0"/>
              <a:t> </a:t>
            </a:r>
            <a:r>
              <a:rPr lang="en-US" sz="2000" i="1" dirty="0" err="1" smtClean="0"/>
              <a:t>ngoan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91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122</Words>
  <Application>Microsoft Office PowerPoint</Application>
  <PresentationFormat>On-screen Show (16:9)</PresentationFormat>
  <Paragraphs>29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MSTTPC</dc:creator>
  <cp:lastModifiedBy>MSTTPC</cp:lastModifiedBy>
  <cp:revision>7</cp:revision>
  <dcterms:created xsi:type="dcterms:W3CDTF">2023-09-11T00:29:10Z</dcterms:created>
  <dcterms:modified xsi:type="dcterms:W3CDTF">2023-09-11T02:52:36Z</dcterms:modified>
</cp:coreProperties>
</file>