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audio/m4a" Extension="m4a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35"/>
    <p:sldId id="257" r:id="rId36"/>
    <p:sldId id="258" r:id="rId37"/>
    <p:sldId id="259" r:id="rId38"/>
    <p:sldId id="260" r:id="rId39"/>
    <p:sldId id="261" r:id="rId40"/>
    <p:sldId id="262" r:id="rId41"/>
    <p:sldId id="263" r:id="rId42"/>
    <p:sldId id="264" r:id="rId43"/>
    <p:sldId id="265" r:id="rId44"/>
    <p:sldId id="266" r:id="rId45"/>
    <p:sldId id="267" r:id="rId46"/>
    <p:sldId id="268" r:id="rId47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DejaVu Serif" charset="1" panose="02060603050605020204"/>
      <p:regular r:id="rId10"/>
    </p:embeddedFont>
    <p:embeddedFont>
      <p:font typeface="DejaVu Serif Bold" charset="1" panose="02060803050605020204"/>
      <p:regular r:id="rId11"/>
    </p:embeddedFont>
    <p:embeddedFont>
      <p:font typeface="DejaVu Serif Italics" charset="1" panose="020606030503050B0204"/>
      <p:regular r:id="rId12"/>
    </p:embeddedFont>
    <p:embeddedFont>
      <p:font typeface="DejaVu Serif Bold Italics" charset="1" panose="020608030503050B0204"/>
      <p:regular r:id="rId13"/>
    </p:embeddedFont>
    <p:embeddedFont>
      <p:font typeface="Baloo Bhai" charset="1" panose="03080902040302020200"/>
      <p:regular r:id="rId14"/>
    </p:embeddedFont>
    <p:embeddedFont>
      <p:font typeface="Baloo" charset="1" panose="03080902040302020200"/>
      <p:regular r:id="rId15"/>
    </p:embeddedFont>
    <p:embeddedFont>
      <p:font typeface="Luckiest Guy" charset="1" panose="02000506000000020004"/>
      <p:regular r:id="rId16"/>
    </p:embeddedFont>
    <p:embeddedFont>
      <p:font typeface="Poppins" charset="1" panose="00000500000000000000"/>
      <p:regular r:id="rId17"/>
    </p:embeddedFont>
    <p:embeddedFont>
      <p:font typeface="Poppins Bold" charset="1" panose="00000800000000000000"/>
      <p:regular r:id="rId18"/>
    </p:embeddedFont>
    <p:embeddedFont>
      <p:font typeface="Poppins Italics" charset="1" panose="00000500000000000000"/>
      <p:regular r:id="rId19"/>
    </p:embeddedFont>
    <p:embeddedFont>
      <p:font typeface="Poppins Bold Italics" charset="1" panose="00000800000000000000"/>
      <p:regular r:id="rId20"/>
    </p:embeddedFont>
    <p:embeddedFont>
      <p:font typeface="Poppins Thin" charset="1" panose="00000300000000000000"/>
      <p:regular r:id="rId21"/>
    </p:embeddedFont>
    <p:embeddedFont>
      <p:font typeface="Poppins Thin Italics" charset="1" panose="00000300000000000000"/>
      <p:regular r:id="rId22"/>
    </p:embeddedFont>
    <p:embeddedFont>
      <p:font typeface="Poppins Extra-Light" charset="1" panose="00000300000000000000"/>
      <p:regular r:id="rId23"/>
    </p:embeddedFont>
    <p:embeddedFont>
      <p:font typeface="Poppins Extra-Light Italics" charset="1" panose="00000300000000000000"/>
      <p:regular r:id="rId24"/>
    </p:embeddedFont>
    <p:embeddedFont>
      <p:font typeface="Poppins Light" charset="1" panose="00000400000000000000"/>
      <p:regular r:id="rId25"/>
    </p:embeddedFont>
    <p:embeddedFont>
      <p:font typeface="Poppins Light Italics" charset="1" panose="00000400000000000000"/>
      <p:regular r:id="rId26"/>
    </p:embeddedFont>
    <p:embeddedFont>
      <p:font typeface="Poppins Medium" charset="1" panose="00000600000000000000"/>
      <p:regular r:id="rId27"/>
    </p:embeddedFont>
    <p:embeddedFont>
      <p:font typeface="Poppins Medium Italics" charset="1" panose="00000600000000000000"/>
      <p:regular r:id="rId28"/>
    </p:embeddedFont>
    <p:embeddedFont>
      <p:font typeface="Poppins Semi-Bold" charset="1" panose="00000700000000000000"/>
      <p:regular r:id="rId29"/>
    </p:embeddedFont>
    <p:embeddedFont>
      <p:font typeface="Poppins Semi-Bold Italics" charset="1" panose="00000700000000000000"/>
      <p:regular r:id="rId30"/>
    </p:embeddedFont>
    <p:embeddedFont>
      <p:font typeface="Poppins Ultra-Bold" charset="1" panose="00000900000000000000"/>
      <p:regular r:id="rId31"/>
    </p:embeddedFont>
    <p:embeddedFont>
      <p:font typeface="Poppins Ultra-Bold Italics" charset="1" panose="00000900000000000000"/>
      <p:regular r:id="rId32"/>
    </p:embeddedFont>
    <p:embeddedFont>
      <p:font typeface="Poppins Heavy" charset="1" panose="00000A00000000000000"/>
      <p:regular r:id="rId33"/>
    </p:embeddedFont>
    <p:embeddedFont>
      <p:font typeface="Poppins Heavy Italics" charset="1" panose="00000A0000000000000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slides/slide1.xml" Type="http://schemas.openxmlformats.org/officeDocument/2006/relationships/slide"/><Relationship Id="rId36" Target="slides/slide2.xml" Type="http://schemas.openxmlformats.org/officeDocument/2006/relationships/slide"/><Relationship Id="rId37" Target="slides/slide3.xml" Type="http://schemas.openxmlformats.org/officeDocument/2006/relationships/slide"/><Relationship Id="rId38" Target="slides/slide4.xml" Type="http://schemas.openxmlformats.org/officeDocument/2006/relationships/slide"/><Relationship Id="rId39" Target="slides/slide5.xml" Type="http://schemas.openxmlformats.org/officeDocument/2006/relationships/slide"/><Relationship Id="rId4" Target="theme/theme1.xml" Type="http://schemas.openxmlformats.org/officeDocument/2006/relationships/theme"/><Relationship Id="rId40" Target="slides/slide6.xml" Type="http://schemas.openxmlformats.org/officeDocument/2006/relationships/slide"/><Relationship Id="rId41" Target="slides/slide7.xml" Type="http://schemas.openxmlformats.org/officeDocument/2006/relationships/slide"/><Relationship Id="rId42" Target="slides/slide8.xml" Type="http://schemas.openxmlformats.org/officeDocument/2006/relationships/slide"/><Relationship Id="rId43" Target="slides/slide9.xml" Type="http://schemas.openxmlformats.org/officeDocument/2006/relationships/slide"/><Relationship Id="rId44" Target="slides/slide10.xml" Type="http://schemas.openxmlformats.org/officeDocument/2006/relationships/slide"/><Relationship Id="rId45" Target="slides/slide11.xml" Type="http://schemas.openxmlformats.org/officeDocument/2006/relationships/slide"/><Relationship Id="rId46" Target="slides/slide12.xml" Type="http://schemas.openxmlformats.org/officeDocument/2006/relationships/slide"/><Relationship Id="rId47" Target="slides/slide13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38.svg" Type="http://schemas.openxmlformats.org/officeDocument/2006/relationships/image"/><Relationship Id="rId18" Target="../media/aAFuHsMDqWU.m4a" Type="http://schemas.microsoft.com/office/2007/relationships/media"/><Relationship Id="rId19" Target="../media/aAFuHsMDqWU.m4a" Type="http://schemas.openxmlformats.org/officeDocument/2006/relationships/audio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jpeg" Type="http://schemas.openxmlformats.org/officeDocument/2006/relationships/image"/><Relationship Id="rId11" Target="../media/image33.jpeg" Type="http://schemas.openxmlformats.org/officeDocument/2006/relationships/image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jpeg" Type="http://schemas.openxmlformats.org/officeDocument/2006/relationships/image"/><Relationship Id="rId11" Target="../media/image32.png" Type="http://schemas.openxmlformats.org/officeDocument/2006/relationships/image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4.jpeg" Type="http://schemas.openxmlformats.org/officeDocument/2006/relationships/image"/><Relationship Id="rId11" Target="../media/image35.jpeg" Type="http://schemas.openxmlformats.org/officeDocument/2006/relationships/image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14.png" Type="http://schemas.openxmlformats.org/officeDocument/2006/relationships/image"/><Relationship Id="rId9" Target="../media/image15.sv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6.png" Type="http://schemas.openxmlformats.org/officeDocument/2006/relationships/image"/><Relationship Id="rId11" Target="../media/image37.svg" Type="http://schemas.openxmlformats.org/officeDocument/2006/relationships/image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14.png" Type="http://schemas.openxmlformats.org/officeDocument/2006/relationships/image"/><Relationship Id="rId9" Target="../media/image15.sv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2.png" Type="http://schemas.openxmlformats.org/officeDocument/2006/relationships/image"/><Relationship Id="rId12" Target="../media/image13.svg" Type="http://schemas.openxmlformats.org/officeDocument/2006/relationships/image"/><Relationship Id="rId13" Target="../media/image14.png" Type="http://schemas.openxmlformats.org/officeDocument/2006/relationships/image"/><Relationship Id="rId14" Target="../media/image15.svg" Type="http://schemas.openxmlformats.org/officeDocument/2006/relationships/image"/><Relationship Id="rId15" Target="../media/image21.gif" Type="http://schemas.openxmlformats.org/officeDocument/2006/relationships/image"/><Relationship Id="rId16" Target="../media/image22.png" Type="http://schemas.openxmlformats.org/officeDocument/2006/relationships/image"/><Relationship Id="rId17" Target="../media/image23.svg" Type="http://schemas.openxmlformats.org/officeDocument/2006/relationships/image"/><Relationship Id="rId2" Target="../media/image16.png" Type="http://schemas.openxmlformats.org/officeDocument/2006/relationships/image"/><Relationship Id="rId3" Target="../media/image17.svg" Type="http://schemas.openxmlformats.org/officeDocument/2006/relationships/image"/><Relationship Id="rId4" Target="../media/image18.png" Type="http://schemas.openxmlformats.org/officeDocument/2006/relationships/image"/><Relationship Id="rId5" Target="../media/image19.sv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Relationship Id="rId8" Target="../media/image20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24.jpeg" Type="http://schemas.openxmlformats.org/officeDocument/2006/relationships/image"/><Relationship Id="rId7" Target="../media/image25.jpeg" Type="http://schemas.openxmlformats.org/officeDocument/2006/relationships/image"/><Relationship Id="rId8" Target="../media/image14.png" Type="http://schemas.openxmlformats.org/officeDocument/2006/relationships/image"/><Relationship Id="rId9" Target="../media/image15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jpeg" Type="http://schemas.openxmlformats.org/officeDocument/2006/relationships/image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Relationship Id="rId8" Target="../media/image27.jpe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28.jpeg" Type="http://schemas.openxmlformats.org/officeDocument/2006/relationships/image"/><Relationship Id="rId7" Target="../media/image29.jpeg" Type="http://schemas.openxmlformats.org/officeDocument/2006/relationships/image"/><Relationship Id="rId8" Target="../media/image14.png" Type="http://schemas.openxmlformats.org/officeDocument/2006/relationships/image"/><Relationship Id="rId9" Target="../media/image15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jpeg" Type="http://schemas.openxmlformats.org/officeDocument/2006/relationships/image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jpeg" Type="http://schemas.openxmlformats.org/officeDocument/2006/relationships/image"/><Relationship Id="rId11" Target="../media/image31.png" Type="http://schemas.openxmlformats.org/officeDocument/2006/relationships/image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jpeg" Type="http://schemas.openxmlformats.org/officeDocument/2006/relationships/image"/><Relationship Id="rId11" Target="../media/image32.png" Type="http://schemas.openxmlformats.org/officeDocument/2006/relationships/image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</a:blip>
            <a:stretch>
              <a:fillRect l="0" t="-39957" r="0" b="-3995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062233" y="1573104"/>
            <a:ext cx="14163533" cy="6940131"/>
          </a:xfrm>
          <a:custGeom>
            <a:avLst/>
            <a:gdLst/>
            <a:ahLst/>
            <a:cxnLst/>
            <a:rect r="r" b="b" t="t" l="l"/>
            <a:pathLst>
              <a:path h="6940131" w="14163533">
                <a:moveTo>
                  <a:pt x="0" y="0"/>
                </a:moveTo>
                <a:lnTo>
                  <a:pt x="14163534" y="0"/>
                </a:lnTo>
                <a:lnTo>
                  <a:pt x="14163534" y="6940131"/>
                </a:lnTo>
                <a:lnTo>
                  <a:pt x="0" y="69401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735972" y="1673434"/>
            <a:ext cx="8816056" cy="3074600"/>
          </a:xfrm>
          <a:custGeom>
            <a:avLst/>
            <a:gdLst/>
            <a:ahLst/>
            <a:cxnLst/>
            <a:rect r="r" b="b" t="t" l="l"/>
            <a:pathLst>
              <a:path h="3074600" w="8816056">
                <a:moveTo>
                  <a:pt x="0" y="0"/>
                </a:moveTo>
                <a:lnTo>
                  <a:pt x="8816056" y="0"/>
                </a:lnTo>
                <a:lnTo>
                  <a:pt x="8816056" y="3074600"/>
                </a:lnTo>
                <a:lnTo>
                  <a:pt x="0" y="3074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77645" y="7519550"/>
            <a:ext cx="5305653" cy="4523070"/>
          </a:xfrm>
          <a:custGeom>
            <a:avLst/>
            <a:gdLst/>
            <a:ahLst/>
            <a:cxnLst/>
            <a:rect r="r" b="b" t="t" l="l"/>
            <a:pathLst>
              <a:path h="4523070" w="5305653">
                <a:moveTo>
                  <a:pt x="0" y="0"/>
                </a:moveTo>
                <a:lnTo>
                  <a:pt x="5305653" y="0"/>
                </a:lnTo>
                <a:lnTo>
                  <a:pt x="5305653" y="4523069"/>
                </a:lnTo>
                <a:lnTo>
                  <a:pt x="0" y="45230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0">
            <a:off x="-1582761" y="-1181388"/>
            <a:ext cx="5780296" cy="4927702"/>
          </a:xfrm>
          <a:custGeom>
            <a:avLst/>
            <a:gdLst/>
            <a:ahLst/>
            <a:cxnLst/>
            <a:rect r="r" b="b" t="t" l="l"/>
            <a:pathLst>
              <a:path h="4927702" w="5780296">
                <a:moveTo>
                  <a:pt x="5780296" y="4927702"/>
                </a:moveTo>
                <a:lnTo>
                  <a:pt x="0" y="4927702"/>
                </a:lnTo>
                <a:lnTo>
                  <a:pt x="0" y="0"/>
                </a:lnTo>
                <a:lnTo>
                  <a:pt x="5780296" y="0"/>
                </a:lnTo>
                <a:lnTo>
                  <a:pt x="5780296" y="4927702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2191037">
            <a:off x="12752989" y="448448"/>
            <a:ext cx="2249311" cy="2249311"/>
          </a:xfrm>
          <a:custGeom>
            <a:avLst/>
            <a:gdLst/>
            <a:ahLst/>
            <a:cxnLst/>
            <a:rect r="r" b="b" t="t" l="l"/>
            <a:pathLst>
              <a:path h="2249311" w="2249311">
                <a:moveTo>
                  <a:pt x="0" y="0"/>
                </a:moveTo>
                <a:lnTo>
                  <a:pt x="2249311" y="0"/>
                </a:lnTo>
                <a:lnTo>
                  <a:pt x="2249311" y="2249311"/>
                </a:lnTo>
                <a:lnTo>
                  <a:pt x="0" y="22493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0" y="4376092"/>
            <a:ext cx="18288000" cy="31434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288"/>
              </a:lnSpc>
            </a:pPr>
            <a:r>
              <a:rPr lang="en-US" sz="9491">
                <a:solidFill>
                  <a:srgbClr val="140769"/>
                </a:solidFill>
                <a:latin typeface="Baloo"/>
              </a:rPr>
              <a:t>KPXH</a:t>
            </a:r>
          </a:p>
          <a:p>
            <a:pPr algn="ctr">
              <a:lnSpc>
                <a:spcPts val="11888"/>
              </a:lnSpc>
            </a:pPr>
            <a:r>
              <a:rPr lang="en-US" sz="8491">
                <a:solidFill>
                  <a:srgbClr val="3E28C6"/>
                </a:solidFill>
                <a:latin typeface="Baloo"/>
              </a:rPr>
              <a:t> MỘT NGÀY Ở TRƯỜNG CỦA BÉ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314224" y="3746314"/>
            <a:ext cx="1986326" cy="2057400"/>
          </a:xfrm>
          <a:custGeom>
            <a:avLst/>
            <a:gdLst/>
            <a:ahLst/>
            <a:cxnLst/>
            <a:rect r="r" b="b" t="t" l="l"/>
            <a:pathLst>
              <a:path h="2057400" w="1986326">
                <a:moveTo>
                  <a:pt x="0" y="0"/>
                </a:moveTo>
                <a:lnTo>
                  <a:pt x="1986326" y="0"/>
                </a:lnTo>
                <a:lnTo>
                  <a:pt x="198632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457080" y="5803714"/>
            <a:ext cx="1604441" cy="1661850"/>
          </a:xfrm>
          <a:custGeom>
            <a:avLst/>
            <a:gdLst/>
            <a:ahLst/>
            <a:cxnLst/>
            <a:rect r="r" b="b" t="t" l="l"/>
            <a:pathLst>
              <a:path h="1661850" w="1604441">
                <a:moveTo>
                  <a:pt x="0" y="0"/>
                </a:moveTo>
                <a:lnTo>
                  <a:pt x="1604440" y="0"/>
                </a:lnTo>
                <a:lnTo>
                  <a:pt x="1604440" y="1661850"/>
                </a:lnTo>
                <a:lnTo>
                  <a:pt x="0" y="16618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213886" y="189629"/>
            <a:ext cx="11496080" cy="10928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DejaVu Serif Bold"/>
              </a:rPr>
              <a:t>PHÒNG  GIÁO DỤC VÀ ĐÀO TẠO QUẬN LONG BIÊN</a:t>
            </a:r>
          </a:p>
          <a:p>
            <a:pPr algn="ctr"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DejaVu Serif Bold"/>
              </a:rPr>
              <a:t>TRƯỜNG MẦM NON CHIM ÉN</a:t>
            </a:r>
          </a:p>
        </p:txBody>
      </p:sp>
      <p:pic>
        <p:nvPicPr>
          <p:cNvPr name="Picture 12" id="12">
            <a:hlinkClick action="ppaction://media"/>
          </p:cNvPr>
          <p:cNvPicPr>
            <a:picLocks noChangeAspect="true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18">
                  <p14:trim st="0.0000" end="199249.0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cmd cmd="playFrom(0.0)">
              <p:cBhvr>
                <p:cTn/>
                <p:tgtEl>
                  <p:spTgt spid="12"/>
                </p:tgtEl>
              </p:cBhvr>
            </p:cmd>
            <p:audio>
              <p:cMediaNode vol="100000" showWhenStopped="false">
                <p:cTn/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0542977">
            <a:off x="-3769516" y="-1466590"/>
            <a:ext cx="8316985" cy="7090230"/>
          </a:xfrm>
          <a:custGeom>
            <a:avLst/>
            <a:gdLst/>
            <a:ahLst/>
            <a:cxnLst/>
            <a:rect r="r" b="b" t="t" l="l"/>
            <a:pathLst>
              <a:path h="7090230" w="8316985">
                <a:moveTo>
                  <a:pt x="0" y="0"/>
                </a:moveTo>
                <a:lnTo>
                  <a:pt x="8316985" y="0"/>
                </a:lnTo>
                <a:lnTo>
                  <a:pt x="8316985" y="7090230"/>
                </a:lnTo>
                <a:lnTo>
                  <a:pt x="0" y="70902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542977">
            <a:off x="15157446" y="-1455434"/>
            <a:ext cx="8625529" cy="7353263"/>
          </a:xfrm>
          <a:custGeom>
            <a:avLst/>
            <a:gdLst/>
            <a:ahLst/>
            <a:cxnLst/>
            <a:rect r="r" b="b" t="t" l="l"/>
            <a:pathLst>
              <a:path h="7353263" w="8625529">
                <a:moveTo>
                  <a:pt x="0" y="0"/>
                </a:moveTo>
                <a:lnTo>
                  <a:pt x="8625529" y="0"/>
                </a:lnTo>
                <a:lnTo>
                  <a:pt x="8625529" y="7353263"/>
                </a:lnTo>
                <a:lnTo>
                  <a:pt x="0" y="7353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10542977">
            <a:off x="14243693" y="5365328"/>
            <a:ext cx="6984697" cy="5954455"/>
          </a:xfrm>
          <a:custGeom>
            <a:avLst/>
            <a:gdLst/>
            <a:ahLst/>
            <a:cxnLst/>
            <a:rect r="r" b="b" t="t" l="l"/>
            <a:pathLst>
              <a:path h="5954455" w="6984697">
                <a:moveTo>
                  <a:pt x="6984697" y="5954454"/>
                </a:moveTo>
                <a:lnTo>
                  <a:pt x="0" y="5954454"/>
                </a:lnTo>
                <a:lnTo>
                  <a:pt x="0" y="0"/>
                </a:lnTo>
                <a:lnTo>
                  <a:pt x="6984697" y="0"/>
                </a:lnTo>
                <a:lnTo>
                  <a:pt x="6984697" y="595445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true" rot="10542977">
            <a:off x="-4583213" y="4756450"/>
            <a:ext cx="7142817" cy="6089251"/>
          </a:xfrm>
          <a:custGeom>
            <a:avLst/>
            <a:gdLst/>
            <a:ahLst/>
            <a:cxnLst/>
            <a:rect r="r" b="b" t="t" l="l"/>
            <a:pathLst>
              <a:path h="6089251" w="7142817">
                <a:moveTo>
                  <a:pt x="7142817" y="6089251"/>
                </a:moveTo>
                <a:lnTo>
                  <a:pt x="0" y="6089251"/>
                </a:lnTo>
                <a:lnTo>
                  <a:pt x="0" y="0"/>
                </a:lnTo>
                <a:lnTo>
                  <a:pt x="7142817" y="0"/>
                </a:lnTo>
                <a:lnTo>
                  <a:pt x="7142817" y="608925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745189" y="496446"/>
            <a:ext cx="2493663" cy="2582890"/>
          </a:xfrm>
          <a:custGeom>
            <a:avLst/>
            <a:gdLst/>
            <a:ahLst/>
            <a:cxnLst/>
            <a:rect r="r" b="b" t="t" l="l"/>
            <a:pathLst>
              <a:path h="2582890" w="2493663">
                <a:moveTo>
                  <a:pt x="0" y="0"/>
                </a:moveTo>
                <a:lnTo>
                  <a:pt x="2493663" y="0"/>
                </a:lnTo>
                <a:lnTo>
                  <a:pt x="2493663" y="2582891"/>
                </a:lnTo>
                <a:lnTo>
                  <a:pt x="0" y="25828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777046" y="7946327"/>
            <a:ext cx="1826301" cy="1891649"/>
          </a:xfrm>
          <a:custGeom>
            <a:avLst/>
            <a:gdLst/>
            <a:ahLst/>
            <a:cxnLst/>
            <a:rect r="r" b="b" t="t" l="l"/>
            <a:pathLst>
              <a:path h="1891649" w="1826301">
                <a:moveTo>
                  <a:pt x="0" y="0"/>
                </a:moveTo>
                <a:lnTo>
                  <a:pt x="1826300" y="0"/>
                </a:lnTo>
                <a:lnTo>
                  <a:pt x="1826300" y="1891649"/>
                </a:lnTo>
                <a:lnTo>
                  <a:pt x="0" y="18916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904633" y="2031608"/>
            <a:ext cx="14474940" cy="7583058"/>
          </a:xfrm>
          <a:custGeom>
            <a:avLst/>
            <a:gdLst/>
            <a:ahLst/>
            <a:cxnLst/>
            <a:rect r="r" b="b" t="t" l="l"/>
            <a:pathLst>
              <a:path h="7583058" w="14474940">
                <a:moveTo>
                  <a:pt x="0" y="0"/>
                </a:moveTo>
                <a:lnTo>
                  <a:pt x="14474939" y="0"/>
                </a:lnTo>
                <a:lnTo>
                  <a:pt x="14474939" y="7583058"/>
                </a:lnTo>
                <a:lnTo>
                  <a:pt x="0" y="75830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32213" r="0" b="-1095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58157" y="569454"/>
            <a:ext cx="16767892" cy="1218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8700">
                <a:solidFill>
                  <a:srgbClr val="000000"/>
                </a:solidFill>
                <a:latin typeface="Baloo"/>
              </a:rPr>
              <a:t>TRẺ NGỦ TRƯA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2057033" y="2184008"/>
            <a:ext cx="14474940" cy="7583058"/>
          </a:xfrm>
          <a:custGeom>
            <a:avLst/>
            <a:gdLst/>
            <a:ahLst/>
            <a:cxnLst/>
            <a:rect r="r" b="b" t="t" l="l"/>
            <a:pathLst>
              <a:path h="7583058" w="14474940">
                <a:moveTo>
                  <a:pt x="0" y="0"/>
                </a:moveTo>
                <a:lnTo>
                  <a:pt x="14474939" y="0"/>
                </a:lnTo>
                <a:lnTo>
                  <a:pt x="14474939" y="7583058"/>
                </a:lnTo>
                <a:lnTo>
                  <a:pt x="0" y="75830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21507" r="0" b="-21507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0542977">
            <a:off x="-3769516" y="-1466590"/>
            <a:ext cx="8316985" cy="7090230"/>
          </a:xfrm>
          <a:custGeom>
            <a:avLst/>
            <a:gdLst/>
            <a:ahLst/>
            <a:cxnLst/>
            <a:rect r="r" b="b" t="t" l="l"/>
            <a:pathLst>
              <a:path h="7090230" w="8316985">
                <a:moveTo>
                  <a:pt x="0" y="0"/>
                </a:moveTo>
                <a:lnTo>
                  <a:pt x="8316985" y="0"/>
                </a:lnTo>
                <a:lnTo>
                  <a:pt x="8316985" y="7090230"/>
                </a:lnTo>
                <a:lnTo>
                  <a:pt x="0" y="70902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542977">
            <a:off x="15157446" y="-1455434"/>
            <a:ext cx="8625529" cy="7353263"/>
          </a:xfrm>
          <a:custGeom>
            <a:avLst/>
            <a:gdLst/>
            <a:ahLst/>
            <a:cxnLst/>
            <a:rect r="r" b="b" t="t" l="l"/>
            <a:pathLst>
              <a:path h="7353263" w="8625529">
                <a:moveTo>
                  <a:pt x="0" y="0"/>
                </a:moveTo>
                <a:lnTo>
                  <a:pt x="8625529" y="0"/>
                </a:lnTo>
                <a:lnTo>
                  <a:pt x="8625529" y="7353263"/>
                </a:lnTo>
                <a:lnTo>
                  <a:pt x="0" y="7353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10542977">
            <a:off x="14243693" y="5365328"/>
            <a:ext cx="6984697" cy="5954455"/>
          </a:xfrm>
          <a:custGeom>
            <a:avLst/>
            <a:gdLst/>
            <a:ahLst/>
            <a:cxnLst/>
            <a:rect r="r" b="b" t="t" l="l"/>
            <a:pathLst>
              <a:path h="5954455" w="6984697">
                <a:moveTo>
                  <a:pt x="6984697" y="5954454"/>
                </a:moveTo>
                <a:lnTo>
                  <a:pt x="0" y="5954454"/>
                </a:lnTo>
                <a:lnTo>
                  <a:pt x="0" y="0"/>
                </a:lnTo>
                <a:lnTo>
                  <a:pt x="6984697" y="0"/>
                </a:lnTo>
                <a:lnTo>
                  <a:pt x="6984697" y="595445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true" rot="10542977">
            <a:off x="-4583213" y="4756450"/>
            <a:ext cx="7142817" cy="6089251"/>
          </a:xfrm>
          <a:custGeom>
            <a:avLst/>
            <a:gdLst/>
            <a:ahLst/>
            <a:cxnLst/>
            <a:rect r="r" b="b" t="t" l="l"/>
            <a:pathLst>
              <a:path h="6089251" w="7142817">
                <a:moveTo>
                  <a:pt x="7142817" y="6089251"/>
                </a:moveTo>
                <a:lnTo>
                  <a:pt x="0" y="6089251"/>
                </a:lnTo>
                <a:lnTo>
                  <a:pt x="0" y="0"/>
                </a:lnTo>
                <a:lnTo>
                  <a:pt x="7142817" y="0"/>
                </a:lnTo>
                <a:lnTo>
                  <a:pt x="7142817" y="608925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745189" y="496446"/>
            <a:ext cx="2493663" cy="2582890"/>
          </a:xfrm>
          <a:custGeom>
            <a:avLst/>
            <a:gdLst/>
            <a:ahLst/>
            <a:cxnLst/>
            <a:rect r="r" b="b" t="t" l="l"/>
            <a:pathLst>
              <a:path h="2582890" w="2493663">
                <a:moveTo>
                  <a:pt x="0" y="0"/>
                </a:moveTo>
                <a:lnTo>
                  <a:pt x="2493663" y="0"/>
                </a:lnTo>
                <a:lnTo>
                  <a:pt x="2493663" y="2582891"/>
                </a:lnTo>
                <a:lnTo>
                  <a:pt x="0" y="25828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777046" y="7946327"/>
            <a:ext cx="1826301" cy="1891649"/>
          </a:xfrm>
          <a:custGeom>
            <a:avLst/>
            <a:gdLst/>
            <a:ahLst/>
            <a:cxnLst/>
            <a:rect r="r" b="b" t="t" l="l"/>
            <a:pathLst>
              <a:path h="1891649" w="1826301">
                <a:moveTo>
                  <a:pt x="0" y="0"/>
                </a:moveTo>
                <a:lnTo>
                  <a:pt x="1826300" y="0"/>
                </a:lnTo>
                <a:lnTo>
                  <a:pt x="1826300" y="1891649"/>
                </a:lnTo>
                <a:lnTo>
                  <a:pt x="0" y="18916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904633" y="2031608"/>
            <a:ext cx="14474940" cy="7583058"/>
          </a:xfrm>
          <a:custGeom>
            <a:avLst/>
            <a:gdLst/>
            <a:ahLst/>
            <a:cxnLst/>
            <a:rect r="r" b="b" t="t" l="l"/>
            <a:pathLst>
              <a:path h="7583058" w="14474940">
                <a:moveTo>
                  <a:pt x="0" y="0"/>
                </a:moveTo>
                <a:lnTo>
                  <a:pt x="14474939" y="0"/>
                </a:lnTo>
                <a:lnTo>
                  <a:pt x="14474939" y="7583058"/>
                </a:lnTo>
                <a:lnTo>
                  <a:pt x="0" y="75830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32213" r="0" b="-1095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58157" y="569454"/>
            <a:ext cx="16767892" cy="1218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8700">
                <a:solidFill>
                  <a:srgbClr val="000000"/>
                </a:solidFill>
                <a:latin typeface="Baloo"/>
              </a:rPr>
              <a:t>TRẺ ĂN QUÀ CHIỀU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2057033" y="2184008"/>
            <a:ext cx="14474940" cy="7583058"/>
          </a:xfrm>
          <a:custGeom>
            <a:avLst/>
            <a:gdLst/>
            <a:ahLst/>
            <a:cxnLst/>
            <a:rect r="r" b="b" t="t" l="l"/>
            <a:pathLst>
              <a:path h="7583058" w="14474940">
                <a:moveTo>
                  <a:pt x="0" y="0"/>
                </a:moveTo>
                <a:lnTo>
                  <a:pt x="14474939" y="0"/>
                </a:lnTo>
                <a:lnTo>
                  <a:pt x="14474939" y="7583058"/>
                </a:lnTo>
                <a:lnTo>
                  <a:pt x="0" y="75830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26114" r="0" b="-26114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171136" y="799553"/>
            <a:ext cx="13945728" cy="1218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396"/>
              </a:lnSpc>
            </a:pPr>
            <a:r>
              <a:rPr lang="en-US" sz="8700">
                <a:solidFill>
                  <a:srgbClr val="000000"/>
                </a:solidFill>
                <a:latin typeface="Baloo Bhai"/>
              </a:rPr>
              <a:t>TRẺ HOAT ĐỘNG CHIỀU</a:t>
            </a:r>
          </a:p>
        </p:txBody>
      </p:sp>
      <p:sp>
        <p:nvSpPr>
          <p:cNvPr name="Freeform 3" id="3"/>
          <p:cNvSpPr/>
          <p:nvPr/>
        </p:nvSpPr>
        <p:spPr>
          <a:xfrm flipH="true" flipV="true" rot="-9199345">
            <a:off x="12548893" y="-2088497"/>
            <a:ext cx="12339947" cy="10519805"/>
          </a:xfrm>
          <a:custGeom>
            <a:avLst/>
            <a:gdLst/>
            <a:ahLst/>
            <a:cxnLst/>
            <a:rect r="r" b="b" t="t" l="l"/>
            <a:pathLst>
              <a:path h="10519805" w="12339947">
                <a:moveTo>
                  <a:pt x="12339948" y="10519806"/>
                </a:moveTo>
                <a:lnTo>
                  <a:pt x="0" y="10519806"/>
                </a:lnTo>
                <a:lnTo>
                  <a:pt x="0" y="0"/>
                </a:lnTo>
                <a:lnTo>
                  <a:pt x="12339948" y="0"/>
                </a:lnTo>
                <a:lnTo>
                  <a:pt x="12339948" y="1051980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186865">
            <a:off x="-5689325" y="6199344"/>
            <a:ext cx="10421494" cy="8884324"/>
          </a:xfrm>
          <a:custGeom>
            <a:avLst/>
            <a:gdLst/>
            <a:ahLst/>
            <a:cxnLst/>
            <a:rect r="r" b="b" t="t" l="l"/>
            <a:pathLst>
              <a:path h="8884324" w="10421494">
                <a:moveTo>
                  <a:pt x="0" y="0"/>
                </a:moveTo>
                <a:lnTo>
                  <a:pt x="10421494" y="0"/>
                </a:lnTo>
                <a:lnTo>
                  <a:pt x="10421494" y="8884324"/>
                </a:lnTo>
                <a:lnTo>
                  <a:pt x="0" y="88843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478578" y="-666611"/>
            <a:ext cx="3335411" cy="3454757"/>
          </a:xfrm>
          <a:custGeom>
            <a:avLst/>
            <a:gdLst/>
            <a:ahLst/>
            <a:cxnLst/>
            <a:rect r="r" b="b" t="t" l="l"/>
            <a:pathLst>
              <a:path h="3454757" w="3335411">
                <a:moveTo>
                  <a:pt x="0" y="0"/>
                </a:moveTo>
                <a:lnTo>
                  <a:pt x="3335411" y="0"/>
                </a:lnTo>
                <a:lnTo>
                  <a:pt x="3335411" y="3454757"/>
                </a:lnTo>
                <a:lnTo>
                  <a:pt x="0" y="34547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522652" y="7262950"/>
            <a:ext cx="2527339" cy="2617771"/>
          </a:xfrm>
          <a:custGeom>
            <a:avLst/>
            <a:gdLst/>
            <a:ahLst/>
            <a:cxnLst/>
            <a:rect r="r" b="b" t="t" l="l"/>
            <a:pathLst>
              <a:path h="2617771" w="2527339">
                <a:moveTo>
                  <a:pt x="0" y="0"/>
                </a:moveTo>
                <a:lnTo>
                  <a:pt x="2527339" y="0"/>
                </a:lnTo>
                <a:lnTo>
                  <a:pt x="2527339" y="2617771"/>
                </a:lnTo>
                <a:lnTo>
                  <a:pt x="0" y="26177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9544806" y="1833033"/>
            <a:ext cx="7714494" cy="7425267"/>
            <a:chOff x="30480" y="591820"/>
            <a:chExt cx="12736830" cy="1225931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30480" y="591820"/>
              <a:ext cx="12736830" cy="12259310"/>
            </a:xfrm>
            <a:custGeom>
              <a:avLst/>
              <a:gdLst/>
              <a:ahLst/>
              <a:cxnLst/>
              <a:rect r="r" b="b" t="t" l="l"/>
              <a:pathLst>
                <a:path h="12259310" w="1273683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10"/>
              <a:stretch>
                <a:fillRect l="-11698" t="-5134" r="-11211" b="5134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764580" y="2017991"/>
            <a:ext cx="7714494" cy="7425267"/>
            <a:chOff x="30480" y="591820"/>
            <a:chExt cx="12736830" cy="1225931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30480" y="591820"/>
              <a:ext cx="12736830" cy="12259310"/>
            </a:xfrm>
            <a:custGeom>
              <a:avLst/>
              <a:gdLst/>
              <a:ahLst/>
              <a:cxnLst/>
              <a:rect r="r" b="b" t="t" l="l"/>
              <a:pathLst>
                <a:path h="12259310" w="1273683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11"/>
              <a:stretch>
                <a:fillRect l="-243" t="-27606" r="243" b="-17337"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686174" y="2011121"/>
            <a:ext cx="7792485" cy="4198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6340"/>
              </a:lnSpc>
            </a:pPr>
            <a:r>
              <a:rPr lang="en-US" sz="15130">
                <a:solidFill>
                  <a:srgbClr val="000000"/>
                </a:solidFill>
                <a:latin typeface="Luckiest Guy"/>
              </a:rPr>
              <a:t>THANK YOU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10542977">
            <a:off x="-3769516" y="-1466590"/>
            <a:ext cx="8316985" cy="7090230"/>
          </a:xfrm>
          <a:custGeom>
            <a:avLst/>
            <a:gdLst/>
            <a:ahLst/>
            <a:cxnLst/>
            <a:rect r="r" b="b" t="t" l="l"/>
            <a:pathLst>
              <a:path h="7090230" w="8316985">
                <a:moveTo>
                  <a:pt x="0" y="0"/>
                </a:moveTo>
                <a:lnTo>
                  <a:pt x="8316985" y="0"/>
                </a:lnTo>
                <a:lnTo>
                  <a:pt x="8316985" y="7090230"/>
                </a:lnTo>
                <a:lnTo>
                  <a:pt x="0" y="70902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542977">
            <a:off x="15157446" y="-1455434"/>
            <a:ext cx="8625529" cy="7353263"/>
          </a:xfrm>
          <a:custGeom>
            <a:avLst/>
            <a:gdLst/>
            <a:ahLst/>
            <a:cxnLst/>
            <a:rect r="r" b="b" t="t" l="l"/>
            <a:pathLst>
              <a:path h="7353263" w="8625529">
                <a:moveTo>
                  <a:pt x="0" y="0"/>
                </a:moveTo>
                <a:lnTo>
                  <a:pt x="8625529" y="0"/>
                </a:lnTo>
                <a:lnTo>
                  <a:pt x="8625529" y="7353263"/>
                </a:lnTo>
                <a:lnTo>
                  <a:pt x="0" y="7353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true" rot="10542977">
            <a:off x="14055825" y="5209835"/>
            <a:ext cx="7472174" cy="6370028"/>
          </a:xfrm>
          <a:custGeom>
            <a:avLst/>
            <a:gdLst/>
            <a:ahLst/>
            <a:cxnLst/>
            <a:rect r="r" b="b" t="t" l="l"/>
            <a:pathLst>
              <a:path h="6370028" w="7472174">
                <a:moveTo>
                  <a:pt x="7472174" y="6370028"/>
                </a:moveTo>
                <a:lnTo>
                  <a:pt x="0" y="6370028"/>
                </a:lnTo>
                <a:lnTo>
                  <a:pt x="0" y="0"/>
                </a:lnTo>
                <a:lnTo>
                  <a:pt x="7472174" y="0"/>
                </a:lnTo>
                <a:lnTo>
                  <a:pt x="7472174" y="637002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10542977">
            <a:off x="-4583213" y="4756450"/>
            <a:ext cx="7142817" cy="6089251"/>
          </a:xfrm>
          <a:custGeom>
            <a:avLst/>
            <a:gdLst/>
            <a:ahLst/>
            <a:cxnLst/>
            <a:rect r="r" b="b" t="t" l="l"/>
            <a:pathLst>
              <a:path h="6089251" w="7142817">
                <a:moveTo>
                  <a:pt x="7142817" y="6089251"/>
                </a:moveTo>
                <a:lnTo>
                  <a:pt x="0" y="6089251"/>
                </a:lnTo>
                <a:lnTo>
                  <a:pt x="0" y="0"/>
                </a:lnTo>
                <a:lnTo>
                  <a:pt x="7142817" y="0"/>
                </a:lnTo>
                <a:lnTo>
                  <a:pt x="7142817" y="608925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463021" y="6310858"/>
            <a:ext cx="2718456" cy="2815727"/>
          </a:xfrm>
          <a:custGeom>
            <a:avLst/>
            <a:gdLst/>
            <a:ahLst/>
            <a:cxnLst/>
            <a:rect r="r" b="b" t="t" l="l"/>
            <a:pathLst>
              <a:path h="2815727" w="2718456">
                <a:moveTo>
                  <a:pt x="0" y="0"/>
                </a:moveTo>
                <a:lnTo>
                  <a:pt x="2718456" y="0"/>
                </a:lnTo>
                <a:lnTo>
                  <a:pt x="2718456" y="2815727"/>
                </a:lnTo>
                <a:lnTo>
                  <a:pt x="0" y="28157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469129" y="670661"/>
            <a:ext cx="2718456" cy="2815727"/>
          </a:xfrm>
          <a:custGeom>
            <a:avLst/>
            <a:gdLst/>
            <a:ahLst/>
            <a:cxnLst/>
            <a:rect r="r" b="b" t="t" l="l"/>
            <a:pathLst>
              <a:path h="2815727" w="2718456">
                <a:moveTo>
                  <a:pt x="0" y="0"/>
                </a:moveTo>
                <a:lnTo>
                  <a:pt x="2718456" y="0"/>
                </a:lnTo>
                <a:lnTo>
                  <a:pt x="2718456" y="2815727"/>
                </a:lnTo>
                <a:lnTo>
                  <a:pt x="0" y="28157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897314" y="4061049"/>
            <a:ext cx="5392738" cy="5197251"/>
          </a:xfrm>
          <a:custGeom>
            <a:avLst/>
            <a:gdLst/>
            <a:ahLst/>
            <a:cxnLst/>
            <a:rect r="r" b="b" t="t" l="l"/>
            <a:pathLst>
              <a:path h="5197251" w="5392738">
                <a:moveTo>
                  <a:pt x="0" y="0"/>
                </a:moveTo>
                <a:lnTo>
                  <a:pt x="5392738" y="0"/>
                </a:lnTo>
                <a:lnTo>
                  <a:pt x="5392738" y="5197251"/>
                </a:lnTo>
                <a:lnTo>
                  <a:pt x="0" y="51972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69544" y="4980515"/>
            <a:ext cx="2739132" cy="2754677"/>
          </a:xfrm>
          <a:custGeom>
            <a:avLst/>
            <a:gdLst/>
            <a:ahLst/>
            <a:cxnLst/>
            <a:rect r="r" b="b" t="t" l="l"/>
            <a:pathLst>
              <a:path h="2754677" w="2739132">
                <a:moveTo>
                  <a:pt x="0" y="0"/>
                </a:moveTo>
                <a:lnTo>
                  <a:pt x="2739132" y="0"/>
                </a:lnTo>
                <a:lnTo>
                  <a:pt x="2739132" y="2754677"/>
                </a:lnTo>
                <a:lnTo>
                  <a:pt x="0" y="27546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5439644"/>
            <a:ext cx="2020819" cy="1836420"/>
          </a:xfrm>
          <a:custGeom>
            <a:avLst/>
            <a:gdLst/>
            <a:ahLst/>
            <a:cxnLst/>
            <a:rect r="r" b="b" t="t" l="l"/>
            <a:pathLst>
              <a:path h="1836420" w="2020819">
                <a:moveTo>
                  <a:pt x="0" y="0"/>
                </a:moveTo>
                <a:lnTo>
                  <a:pt x="2020819" y="0"/>
                </a:lnTo>
                <a:lnTo>
                  <a:pt x="2020819" y="1836420"/>
                </a:lnTo>
                <a:lnTo>
                  <a:pt x="0" y="18364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789352" y="3075434"/>
            <a:ext cx="10421494" cy="8884324"/>
          </a:xfrm>
          <a:custGeom>
            <a:avLst/>
            <a:gdLst/>
            <a:ahLst/>
            <a:cxnLst/>
            <a:rect r="r" b="b" t="t" l="l"/>
            <a:pathLst>
              <a:path h="8884324" w="10421494">
                <a:moveTo>
                  <a:pt x="0" y="0"/>
                </a:moveTo>
                <a:lnTo>
                  <a:pt x="10421494" y="0"/>
                </a:lnTo>
                <a:lnTo>
                  <a:pt x="10421494" y="8884324"/>
                </a:lnTo>
                <a:lnTo>
                  <a:pt x="0" y="88843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622343" y="881174"/>
            <a:ext cx="4273565" cy="9116939"/>
          </a:xfrm>
          <a:custGeom>
            <a:avLst/>
            <a:gdLst/>
            <a:ahLst/>
            <a:cxnLst/>
            <a:rect r="r" b="b" t="t" l="l"/>
            <a:pathLst>
              <a:path h="9116939" w="4273565">
                <a:moveTo>
                  <a:pt x="0" y="0"/>
                </a:moveTo>
                <a:lnTo>
                  <a:pt x="4273565" y="0"/>
                </a:lnTo>
                <a:lnTo>
                  <a:pt x="4273565" y="9116939"/>
                </a:lnTo>
                <a:lnTo>
                  <a:pt x="0" y="91169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0">
            <a:off x="-1158491" y="-2004039"/>
            <a:ext cx="5105791" cy="4352687"/>
          </a:xfrm>
          <a:custGeom>
            <a:avLst/>
            <a:gdLst/>
            <a:ahLst/>
            <a:cxnLst/>
            <a:rect r="r" b="b" t="t" l="l"/>
            <a:pathLst>
              <a:path h="4352687" w="5105791">
                <a:moveTo>
                  <a:pt x="5105791" y="4352687"/>
                </a:moveTo>
                <a:lnTo>
                  <a:pt x="0" y="4352687"/>
                </a:lnTo>
                <a:lnTo>
                  <a:pt x="0" y="0"/>
                </a:lnTo>
                <a:lnTo>
                  <a:pt x="5105791" y="0"/>
                </a:lnTo>
                <a:lnTo>
                  <a:pt x="5105791" y="4352687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74278" y="8146884"/>
            <a:ext cx="3972652" cy="4114800"/>
          </a:xfrm>
          <a:custGeom>
            <a:avLst/>
            <a:gdLst/>
            <a:ahLst/>
            <a:cxnLst/>
            <a:rect r="r" b="b" t="t" l="l"/>
            <a:pathLst>
              <a:path h="4114800" w="3972652">
                <a:moveTo>
                  <a:pt x="0" y="0"/>
                </a:moveTo>
                <a:lnTo>
                  <a:pt x="3972652" y="0"/>
                </a:lnTo>
                <a:lnTo>
                  <a:pt x="3972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789352" y="-1338592"/>
            <a:ext cx="3972652" cy="4114800"/>
          </a:xfrm>
          <a:custGeom>
            <a:avLst/>
            <a:gdLst/>
            <a:ahLst/>
            <a:cxnLst/>
            <a:rect r="r" b="b" t="t" l="l"/>
            <a:pathLst>
              <a:path h="4114800" w="3972652">
                <a:moveTo>
                  <a:pt x="0" y="0"/>
                </a:moveTo>
                <a:lnTo>
                  <a:pt x="3972653" y="0"/>
                </a:lnTo>
                <a:lnTo>
                  <a:pt x="3972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15"/>
          <a:srcRect l="0" t="0" r="0" b="0"/>
          <a:stretch>
            <a:fillRect/>
          </a:stretch>
        </p:blipFill>
        <p:spPr>
          <a:xfrm flipH="false" flipV="false" rot="0">
            <a:off x="3460604" y="-540125"/>
            <a:ext cx="10114114" cy="5158198"/>
          </a:xfrm>
          <a:prstGeom prst="rect">
            <a:avLst/>
          </a:prstGeom>
        </p:spPr>
      </p:pic>
      <p:sp>
        <p:nvSpPr>
          <p:cNvPr name="Freeform 10" id="10"/>
          <p:cNvSpPr/>
          <p:nvPr/>
        </p:nvSpPr>
        <p:spPr>
          <a:xfrm flipH="false" flipV="false" rot="0">
            <a:off x="289700" y="8749195"/>
            <a:ext cx="4232985" cy="1455089"/>
          </a:xfrm>
          <a:custGeom>
            <a:avLst/>
            <a:gdLst/>
            <a:ahLst/>
            <a:cxnLst/>
            <a:rect r="r" b="b" t="t" l="l"/>
            <a:pathLst>
              <a:path h="1455089" w="4232985">
                <a:moveTo>
                  <a:pt x="0" y="0"/>
                </a:moveTo>
                <a:lnTo>
                  <a:pt x="4232985" y="0"/>
                </a:lnTo>
                <a:lnTo>
                  <a:pt x="4232985" y="1455089"/>
                </a:lnTo>
                <a:lnTo>
                  <a:pt x="0" y="145508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245629" y="5296769"/>
            <a:ext cx="6987970" cy="18612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364"/>
              </a:lnSpc>
            </a:pPr>
            <a:r>
              <a:rPr lang="en-US" sz="5260">
                <a:solidFill>
                  <a:srgbClr val="000000"/>
                </a:solidFill>
                <a:latin typeface="Poppins"/>
              </a:rPr>
              <a:t>Bài hát: </a:t>
            </a:r>
          </a:p>
          <a:p>
            <a:pPr>
              <a:lnSpc>
                <a:spcPts val="7364"/>
              </a:lnSpc>
            </a:pPr>
            <a:r>
              <a:rPr lang="en-US" sz="5260">
                <a:solidFill>
                  <a:srgbClr val="000000"/>
                </a:solidFill>
                <a:latin typeface="Poppins"/>
              </a:rPr>
              <a:t>Vui đến trường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429498" y="4803423"/>
            <a:ext cx="12108020" cy="10322087"/>
          </a:xfrm>
          <a:custGeom>
            <a:avLst/>
            <a:gdLst/>
            <a:ahLst/>
            <a:cxnLst/>
            <a:rect r="r" b="b" t="t" l="l"/>
            <a:pathLst>
              <a:path h="10322087" w="12108020">
                <a:moveTo>
                  <a:pt x="0" y="0"/>
                </a:moveTo>
                <a:lnTo>
                  <a:pt x="12108020" y="0"/>
                </a:lnTo>
                <a:lnTo>
                  <a:pt x="12108020" y="10322087"/>
                </a:lnTo>
                <a:lnTo>
                  <a:pt x="0" y="103220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-1746687">
            <a:off x="-1891817" y="-2176343"/>
            <a:ext cx="5105791" cy="4352687"/>
          </a:xfrm>
          <a:custGeom>
            <a:avLst/>
            <a:gdLst/>
            <a:ahLst/>
            <a:cxnLst/>
            <a:rect r="r" b="b" t="t" l="l"/>
            <a:pathLst>
              <a:path h="4352687" w="5105791">
                <a:moveTo>
                  <a:pt x="5105791" y="4352686"/>
                </a:moveTo>
                <a:lnTo>
                  <a:pt x="0" y="4352686"/>
                </a:lnTo>
                <a:lnTo>
                  <a:pt x="0" y="0"/>
                </a:lnTo>
                <a:lnTo>
                  <a:pt x="5105791" y="0"/>
                </a:lnTo>
                <a:lnTo>
                  <a:pt x="5105791" y="435268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0" y="1552768"/>
            <a:ext cx="10839586" cy="4974420"/>
            <a:chOff x="-161290" y="232410"/>
            <a:chExt cx="12611100" cy="578739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-161290" y="232410"/>
              <a:ext cx="12611101" cy="5787390"/>
            </a:xfrm>
            <a:custGeom>
              <a:avLst/>
              <a:gdLst/>
              <a:ahLst/>
              <a:cxnLst/>
              <a:rect r="r" b="b" t="t" l="l"/>
              <a:pathLst>
                <a:path h="5787390" w="12611101">
                  <a:moveTo>
                    <a:pt x="12551410" y="2688590"/>
                  </a:moveTo>
                  <a:cubicBezTo>
                    <a:pt x="12498070" y="2100580"/>
                    <a:pt x="12113260" y="1581150"/>
                    <a:pt x="11629390" y="1242060"/>
                  </a:cubicBezTo>
                  <a:cubicBezTo>
                    <a:pt x="11145520" y="902970"/>
                    <a:pt x="10571480" y="721360"/>
                    <a:pt x="9999980" y="575310"/>
                  </a:cubicBezTo>
                  <a:cubicBezTo>
                    <a:pt x="8357870" y="157480"/>
                    <a:pt x="6649720" y="0"/>
                    <a:pt x="4958080" y="110490"/>
                  </a:cubicBezTo>
                  <a:cubicBezTo>
                    <a:pt x="3895090" y="123190"/>
                    <a:pt x="3690620" y="267970"/>
                    <a:pt x="2651760" y="491490"/>
                  </a:cubicBezTo>
                  <a:cubicBezTo>
                    <a:pt x="2020570" y="626110"/>
                    <a:pt x="1366520" y="817880"/>
                    <a:pt x="916940" y="1280160"/>
                  </a:cubicBezTo>
                  <a:cubicBezTo>
                    <a:pt x="0" y="2223770"/>
                    <a:pt x="400050" y="3919220"/>
                    <a:pt x="1418590" y="4751070"/>
                  </a:cubicBezTo>
                  <a:cubicBezTo>
                    <a:pt x="2437130" y="5582920"/>
                    <a:pt x="3836670" y="5750560"/>
                    <a:pt x="5152390" y="5767070"/>
                  </a:cubicBezTo>
                  <a:cubicBezTo>
                    <a:pt x="6744970" y="5787390"/>
                    <a:pt x="8346440" y="5632450"/>
                    <a:pt x="9888220" y="5229860"/>
                  </a:cubicBezTo>
                  <a:cubicBezTo>
                    <a:pt x="10535920" y="5060950"/>
                    <a:pt x="11187430" y="4839970"/>
                    <a:pt x="11710670" y="4423410"/>
                  </a:cubicBezTo>
                  <a:cubicBezTo>
                    <a:pt x="12232640" y="4005580"/>
                    <a:pt x="12611101" y="3355340"/>
                    <a:pt x="12551410" y="2688590"/>
                  </a:cubicBezTo>
                  <a:close/>
                </a:path>
              </a:pathLst>
            </a:custGeom>
            <a:blipFill>
              <a:blip r:embed="rId6"/>
              <a:stretch>
                <a:fillRect l="1327" t="-34063" r="-1327" b="-25898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7734748" y="5280068"/>
            <a:ext cx="10207608" cy="4684398"/>
            <a:chOff x="-161290" y="232410"/>
            <a:chExt cx="12611100" cy="578739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161290" y="232410"/>
              <a:ext cx="12611101" cy="5787390"/>
            </a:xfrm>
            <a:custGeom>
              <a:avLst/>
              <a:gdLst/>
              <a:ahLst/>
              <a:cxnLst/>
              <a:rect r="r" b="b" t="t" l="l"/>
              <a:pathLst>
                <a:path h="5787390" w="12611101">
                  <a:moveTo>
                    <a:pt x="12551410" y="2688590"/>
                  </a:moveTo>
                  <a:cubicBezTo>
                    <a:pt x="12498070" y="2100580"/>
                    <a:pt x="12113260" y="1581150"/>
                    <a:pt x="11629390" y="1242060"/>
                  </a:cubicBezTo>
                  <a:cubicBezTo>
                    <a:pt x="11145520" y="902970"/>
                    <a:pt x="10571480" y="721360"/>
                    <a:pt x="9999980" y="575310"/>
                  </a:cubicBezTo>
                  <a:cubicBezTo>
                    <a:pt x="8357870" y="157480"/>
                    <a:pt x="6649720" y="0"/>
                    <a:pt x="4958080" y="110490"/>
                  </a:cubicBezTo>
                  <a:cubicBezTo>
                    <a:pt x="3895090" y="123190"/>
                    <a:pt x="3690620" y="267970"/>
                    <a:pt x="2651760" y="491490"/>
                  </a:cubicBezTo>
                  <a:cubicBezTo>
                    <a:pt x="2020570" y="626110"/>
                    <a:pt x="1366520" y="817880"/>
                    <a:pt x="916940" y="1280160"/>
                  </a:cubicBezTo>
                  <a:cubicBezTo>
                    <a:pt x="0" y="2223770"/>
                    <a:pt x="400050" y="3919220"/>
                    <a:pt x="1418590" y="4751070"/>
                  </a:cubicBezTo>
                  <a:cubicBezTo>
                    <a:pt x="2437130" y="5582920"/>
                    <a:pt x="3836670" y="5750560"/>
                    <a:pt x="5152390" y="5767070"/>
                  </a:cubicBezTo>
                  <a:cubicBezTo>
                    <a:pt x="6744970" y="5787390"/>
                    <a:pt x="8346440" y="5632450"/>
                    <a:pt x="9888220" y="5229860"/>
                  </a:cubicBezTo>
                  <a:cubicBezTo>
                    <a:pt x="10535920" y="5060950"/>
                    <a:pt x="11187430" y="4839970"/>
                    <a:pt x="11710670" y="4423410"/>
                  </a:cubicBezTo>
                  <a:cubicBezTo>
                    <a:pt x="12232640" y="4005580"/>
                    <a:pt x="12611101" y="3355340"/>
                    <a:pt x="12551410" y="2688590"/>
                  </a:cubicBezTo>
                  <a:close/>
                </a:path>
              </a:pathLst>
            </a:custGeom>
            <a:blipFill>
              <a:blip r:embed="rId7"/>
              <a:stretch>
                <a:fillRect l="1327" t="-96569" r="-1327" b="-88403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4263356" y="2285619"/>
            <a:ext cx="2493663" cy="2582890"/>
          </a:xfrm>
          <a:custGeom>
            <a:avLst/>
            <a:gdLst/>
            <a:ahLst/>
            <a:cxnLst/>
            <a:rect r="r" b="b" t="t" l="l"/>
            <a:pathLst>
              <a:path h="2582890" w="2493663">
                <a:moveTo>
                  <a:pt x="0" y="0"/>
                </a:moveTo>
                <a:lnTo>
                  <a:pt x="2493664" y="0"/>
                </a:lnTo>
                <a:lnTo>
                  <a:pt x="2493664" y="2582890"/>
                </a:lnTo>
                <a:lnTo>
                  <a:pt x="0" y="25828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844889" y="443672"/>
            <a:ext cx="16598222" cy="832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372"/>
              </a:lnSpc>
            </a:pPr>
            <a:r>
              <a:rPr lang="en-US" sz="5900">
                <a:solidFill>
                  <a:srgbClr val="000000"/>
                </a:solidFill>
                <a:latin typeface="Baloo"/>
              </a:rPr>
              <a:t>TRẺ ĐẾN LỚP CHÀO CÔ, CHÀO BỐ MẸ VÀ VÀO LỚP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2935558" y="7381576"/>
            <a:ext cx="2493663" cy="2582890"/>
          </a:xfrm>
          <a:custGeom>
            <a:avLst/>
            <a:gdLst/>
            <a:ahLst/>
            <a:cxnLst/>
            <a:rect r="r" b="b" t="t" l="l"/>
            <a:pathLst>
              <a:path h="2582890" w="2493663">
                <a:moveTo>
                  <a:pt x="0" y="0"/>
                </a:moveTo>
                <a:lnTo>
                  <a:pt x="2493663" y="0"/>
                </a:lnTo>
                <a:lnTo>
                  <a:pt x="2493663" y="2582890"/>
                </a:lnTo>
                <a:lnTo>
                  <a:pt x="0" y="25828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-1626085" y="-4698270"/>
            <a:ext cx="10421494" cy="8884324"/>
          </a:xfrm>
          <a:custGeom>
            <a:avLst/>
            <a:gdLst/>
            <a:ahLst/>
            <a:cxnLst/>
            <a:rect r="r" b="b" t="t" l="l"/>
            <a:pathLst>
              <a:path h="8884324" w="10421494">
                <a:moveTo>
                  <a:pt x="0" y="0"/>
                </a:moveTo>
                <a:lnTo>
                  <a:pt x="10421494" y="0"/>
                </a:lnTo>
                <a:lnTo>
                  <a:pt x="10421494" y="8884323"/>
                </a:lnTo>
                <a:lnTo>
                  <a:pt x="0" y="8884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-10800000">
            <a:off x="11244292" y="5628019"/>
            <a:ext cx="8417721" cy="7176107"/>
          </a:xfrm>
          <a:custGeom>
            <a:avLst/>
            <a:gdLst/>
            <a:ahLst/>
            <a:cxnLst/>
            <a:rect r="r" b="b" t="t" l="l"/>
            <a:pathLst>
              <a:path h="7176107" w="8417721">
                <a:moveTo>
                  <a:pt x="8417721" y="7176107"/>
                </a:moveTo>
                <a:lnTo>
                  <a:pt x="0" y="7176107"/>
                </a:lnTo>
                <a:lnTo>
                  <a:pt x="0" y="0"/>
                </a:lnTo>
                <a:lnTo>
                  <a:pt x="8417721" y="0"/>
                </a:lnTo>
                <a:lnTo>
                  <a:pt x="8417721" y="717610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767714" y="8095383"/>
            <a:ext cx="3972652" cy="4114800"/>
          </a:xfrm>
          <a:custGeom>
            <a:avLst/>
            <a:gdLst/>
            <a:ahLst/>
            <a:cxnLst/>
            <a:rect r="r" b="b" t="t" l="l"/>
            <a:pathLst>
              <a:path h="4114800" w="3972652">
                <a:moveTo>
                  <a:pt x="0" y="0"/>
                </a:moveTo>
                <a:lnTo>
                  <a:pt x="3972653" y="0"/>
                </a:lnTo>
                <a:lnTo>
                  <a:pt x="3972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082789" y="-1390093"/>
            <a:ext cx="3972652" cy="4114800"/>
          </a:xfrm>
          <a:custGeom>
            <a:avLst/>
            <a:gdLst/>
            <a:ahLst/>
            <a:cxnLst/>
            <a:rect r="r" b="b" t="t" l="l"/>
            <a:pathLst>
              <a:path h="4114800" w="3972652">
                <a:moveTo>
                  <a:pt x="0" y="0"/>
                </a:moveTo>
                <a:lnTo>
                  <a:pt x="3972652" y="0"/>
                </a:lnTo>
                <a:lnTo>
                  <a:pt x="3972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51031" y="667307"/>
            <a:ext cx="14288756" cy="8028495"/>
          </a:xfrm>
          <a:custGeom>
            <a:avLst/>
            <a:gdLst/>
            <a:ahLst/>
            <a:cxnLst/>
            <a:rect r="r" b="b" t="t" l="l"/>
            <a:pathLst>
              <a:path h="8028495" w="14288756">
                <a:moveTo>
                  <a:pt x="0" y="0"/>
                </a:moveTo>
                <a:lnTo>
                  <a:pt x="14288756" y="0"/>
                </a:lnTo>
                <a:lnTo>
                  <a:pt x="14288756" y="8028495"/>
                </a:lnTo>
                <a:lnTo>
                  <a:pt x="0" y="80284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766685" y="8752840"/>
            <a:ext cx="14288756" cy="906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140769"/>
                </a:solidFill>
                <a:latin typeface="DejaVu Serif Bold"/>
              </a:rPr>
              <a:t>Trẻ thể dục sáng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264329">
            <a:off x="7981612" y="1214524"/>
            <a:ext cx="10636230" cy="9067386"/>
          </a:xfrm>
          <a:custGeom>
            <a:avLst/>
            <a:gdLst/>
            <a:ahLst/>
            <a:cxnLst/>
            <a:rect r="r" b="b" t="t" l="l"/>
            <a:pathLst>
              <a:path h="9067386" w="10636230">
                <a:moveTo>
                  <a:pt x="0" y="0"/>
                </a:moveTo>
                <a:lnTo>
                  <a:pt x="10636230" y="0"/>
                </a:lnTo>
                <a:lnTo>
                  <a:pt x="10636230" y="9067386"/>
                </a:lnTo>
                <a:lnTo>
                  <a:pt x="0" y="90673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0">
            <a:off x="-1158491" y="-2004039"/>
            <a:ext cx="5105791" cy="4352687"/>
          </a:xfrm>
          <a:custGeom>
            <a:avLst/>
            <a:gdLst/>
            <a:ahLst/>
            <a:cxnLst/>
            <a:rect r="r" b="b" t="t" l="l"/>
            <a:pathLst>
              <a:path h="4352687" w="5105791">
                <a:moveTo>
                  <a:pt x="5105791" y="4352687"/>
                </a:moveTo>
                <a:lnTo>
                  <a:pt x="0" y="4352687"/>
                </a:lnTo>
                <a:lnTo>
                  <a:pt x="0" y="0"/>
                </a:lnTo>
                <a:lnTo>
                  <a:pt x="5105791" y="0"/>
                </a:lnTo>
                <a:lnTo>
                  <a:pt x="5105791" y="435268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529428" y="1374684"/>
            <a:ext cx="2493663" cy="2582890"/>
          </a:xfrm>
          <a:custGeom>
            <a:avLst/>
            <a:gdLst/>
            <a:ahLst/>
            <a:cxnLst/>
            <a:rect r="r" b="b" t="t" l="l"/>
            <a:pathLst>
              <a:path h="2582890" w="2493663">
                <a:moveTo>
                  <a:pt x="0" y="0"/>
                </a:moveTo>
                <a:lnTo>
                  <a:pt x="2493663" y="0"/>
                </a:lnTo>
                <a:lnTo>
                  <a:pt x="2493663" y="2582891"/>
                </a:lnTo>
                <a:lnTo>
                  <a:pt x="0" y="25828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063508" y="802966"/>
            <a:ext cx="14260607" cy="7422290"/>
          </a:xfrm>
          <a:custGeom>
            <a:avLst/>
            <a:gdLst/>
            <a:ahLst/>
            <a:cxnLst/>
            <a:rect r="r" b="b" t="t" l="l"/>
            <a:pathLst>
              <a:path h="7422290" w="14260607">
                <a:moveTo>
                  <a:pt x="0" y="0"/>
                </a:moveTo>
                <a:lnTo>
                  <a:pt x="14260607" y="0"/>
                </a:lnTo>
                <a:lnTo>
                  <a:pt x="14260607" y="7422290"/>
                </a:lnTo>
                <a:lnTo>
                  <a:pt x="0" y="74222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17572" r="0" b="-26376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901949" y="8390119"/>
            <a:ext cx="18402567" cy="8681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47"/>
              </a:lnSpc>
            </a:pPr>
            <a:r>
              <a:rPr lang="en-US" sz="4819">
                <a:solidFill>
                  <a:srgbClr val="140769"/>
                </a:solidFill>
                <a:latin typeface="Poppins Bold"/>
              </a:rPr>
              <a:t>Cô điểm danh  và trò chuyện với trẻ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429498" y="4803423"/>
            <a:ext cx="12108020" cy="10322087"/>
          </a:xfrm>
          <a:custGeom>
            <a:avLst/>
            <a:gdLst/>
            <a:ahLst/>
            <a:cxnLst/>
            <a:rect r="r" b="b" t="t" l="l"/>
            <a:pathLst>
              <a:path h="10322087" w="12108020">
                <a:moveTo>
                  <a:pt x="0" y="0"/>
                </a:moveTo>
                <a:lnTo>
                  <a:pt x="12108020" y="0"/>
                </a:lnTo>
                <a:lnTo>
                  <a:pt x="12108020" y="10322087"/>
                </a:lnTo>
                <a:lnTo>
                  <a:pt x="0" y="103220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-1746687">
            <a:off x="-1891817" y="-2176343"/>
            <a:ext cx="5105791" cy="4352687"/>
          </a:xfrm>
          <a:custGeom>
            <a:avLst/>
            <a:gdLst/>
            <a:ahLst/>
            <a:cxnLst/>
            <a:rect r="r" b="b" t="t" l="l"/>
            <a:pathLst>
              <a:path h="4352687" w="5105791">
                <a:moveTo>
                  <a:pt x="5105791" y="4352686"/>
                </a:moveTo>
                <a:lnTo>
                  <a:pt x="0" y="4352686"/>
                </a:lnTo>
                <a:lnTo>
                  <a:pt x="0" y="0"/>
                </a:lnTo>
                <a:lnTo>
                  <a:pt x="5105791" y="0"/>
                </a:lnTo>
                <a:lnTo>
                  <a:pt x="5105791" y="435268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0" y="1552768"/>
            <a:ext cx="10318684" cy="4735372"/>
            <a:chOff x="-161290" y="232410"/>
            <a:chExt cx="12611100" cy="578739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-161290" y="232410"/>
              <a:ext cx="12611101" cy="5787390"/>
            </a:xfrm>
            <a:custGeom>
              <a:avLst/>
              <a:gdLst/>
              <a:ahLst/>
              <a:cxnLst/>
              <a:rect r="r" b="b" t="t" l="l"/>
              <a:pathLst>
                <a:path h="5787390" w="12611101">
                  <a:moveTo>
                    <a:pt x="12551410" y="2688590"/>
                  </a:moveTo>
                  <a:cubicBezTo>
                    <a:pt x="12498070" y="2100580"/>
                    <a:pt x="12113260" y="1581150"/>
                    <a:pt x="11629390" y="1242060"/>
                  </a:cubicBezTo>
                  <a:cubicBezTo>
                    <a:pt x="11145520" y="902970"/>
                    <a:pt x="10571480" y="721360"/>
                    <a:pt x="9999980" y="575310"/>
                  </a:cubicBezTo>
                  <a:cubicBezTo>
                    <a:pt x="8357870" y="157480"/>
                    <a:pt x="6649720" y="0"/>
                    <a:pt x="4958080" y="110490"/>
                  </a:cubicBezTo>
                  <a:cubicBezTo>
                    <a:pt x="3895090" y="123190"/>
                    <a:pt x="3690620" y="267970"/>
                    <a:pt x="2651760" y="491490"/>
                  </a:cubicBezTo>
                  <a:cubicBezTo>
                    <a:pt x="2020570" y="626110"/>
                    <a:pt x="1366520" y="817880"/>
                    <a:pt x="916940" y="1280160"/>
                  </a:cubicBezTo>
                  <a:cubicBezTo>
                    <a:pt x="0" y="2223770"/>
                    <a:pt x="400050" y="3919220"/>
                    <a:pt x="1418590" y="4751070"/>
                  </a:cubicBezTo>
                  <a:cubicBezTo>
                    <a:pt x="2437130" y="5582920"/>
                    <a:pt x="3836670" y="5750560"/>
                    <a:pt x="5152390" y="5767070"/>
                  </a:cubicBezTo>
                  <a:cubicBezTo>
                    <a:pt x="6744970" y="5787390"/>
                    <a:pt x="8346440" y="5632450"/>
                    <a:pt x="9888220" y="5229860"/>
                  </a:cubicBezTo>
                  <a:cubicBezTo>
                    <a:pt x="10535920" y="5060950"/>
                    <a:pt x="11187430" y="4839970"/>
                    <a:pt x="11710670" y="4423410"/>
                  </a:cubicBezTo>
                  <a:cubicBezTo>
                    <a:pt x="12232640" y="4005580"/>
                    <a:pt x="12611101" y="3355340"/>
                    <a:pt x="12551410" y="2688590"/>
                  </a:cubicBezTo>
                  <a:close/>
                </a:path>
              </a:pathLst>
            </a:custGeom>
            <a:blipFill>
              <a:blip r:embed="rId6"/>
              <a:stretch>
                <a:fillRect l="1327" t="-34063" r="-1327" b="-25898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7766996" y="5143500"/>
            <a:ext cx="10207608" cy="4684398"/>
            <a:chOff x="-161290" y="232410"/>
            <a:chExt cx="12611100" cy="578739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161290" y="232410"/>
              <a:ext cx="12611101" cy="5787390"/>
            </a:xfrm>
            <a:custGeom>
              <a:avLst/>
              <a:gdLst/>
              <a:ahLst/>
              <a:cxnLst/>
              <a:rect r="r" b="b" t="t" l="l"/>
              <a:pathLst>
                <a:path h="5787390" w="12611101">
                  <a:moveTo>
                    <a:pt x="12551410" y="2688590"/>
                  </a:moveTo>
                  <a:cubicBezTo>
                    <a:pt x="12498070" y="2100580"/>
                    <a:pt x="12113260" y="1581150"/>
                    <a:pt x="11629390" y="1242060"/>
                  </a:cubicBezTo>
                  <a:cubicBezTo>
                    <a:pt x="11145520" y="902970"/>
                    <a:pt x="10571480" y="721360"/>
                    <a:pt x="9999980" y="575310"/>
                  </a:cubicBezTo>
                  <a:cubicBezTo>
                    <a:pt x="8357870" y="157480"/>
                    <a:pt x="6649720" y="0"/>
                    <a:pt x="4958080" y="110490"/>
                  </a:cubicBezTo>
                  <a:cubicBezTo>
                    <a:pt x="3895090" y="123190"/>
                    <a:pt x="3690620" y="267970"/>
                    <a:pt x="2651760" y="491490"/>
                  </a:cubicBezTo>
                  <a:cubicBezTo>
                    <a:pt x="2020570" y="626110"/>
                    <a:pt x="1366520" y="817880"/>
                    <a:pt x="916940" y="1280160"/>
                  </a:cubicBezTo>
                  <a:cubicBezTo>
                    <a:pt x="0" y="2223770"/>
                    <a:pt x="400050" y="3919220"/>
                    <a:pt x="1418590" y="4751070"/>
                  </a:cubicBezTo>
                  <a:cubicBezTo>
                    <a:pt x="2437130" y="5582920"/>
                    <a:pt x="3836670" y="5750560"/>
                    <a:pt x="5152390" y="5767070"/>
                  </a:cubicBezTo>
                  <a:cubicBezTo>
                    <a:pt x="6744970" y="5787390"/>
                    <a:pt x="8346440" y="5632450"/>
                    <a:pt x="9888220" y="5229860"/>
                  </a:cubicBezTo>
                  <a:cubicBezTo>
                    <a:pt x="10535920" y="5060950"/>
                    <a:pt x="11187430" y="4839970"/>
                    <a:pt x="11710670" y="4423410"/>
                  </a:cubicBezTo>
                  <a:cubicBezTo>
                    <a:pt x="12232640" y="4005580"/>
                    <a:pt x="12611101" y="3355340"/>
                    <a:pt x="12551410" y="2688590"/>
                  </a:cubicBezTo>
                  <a:close/>
                </a:path>
              </a:pathLst>
            </a:custGeom>
            <a:blipFill>
              <a:blip r:embed="rId7"/>
              <a:stretch>
                <a:fillRect l="1327" t="-34063" r="-1327" b="-25898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4263356" y="2285619"/>
            <a:ext cx="2493663" cy="2582890"/>
          </a:xfrm>
          <a:custGeom>
            <a:avLst/>
            <a:gdLst/>
            <a:ahLst/>
            <a:cxnLst/>
            <a:rect r="r" b="b" t="t" l="l"/>
            <a:pathLst>
              <a:path h="2582890" w="2493663">
                <a:moveTo>
                  <a:pt x="0" y="0"/>
                </a:moveTo>
                <a:lnTo>
                  <a:pt x="2493664" y="0"/>
                </a:lnTo>
                <a:lnTo>
                  <a:pt x="2493664" y="2582890"/>
                </a:lnTo>
                <a:lnTo>
                  <a:pt x="0" y="25828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590357"/>
            <a:ext cx="16598222" cy="9624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452"/>
              </a:lnSpc>
            </a:pPr>
            <a:r>
              <a:rPr lang="en-US" sz="6900">
                <a:solidFill>
                  <a:srgbClr val="000000"/>
                </a:solidFill>
                <a:latin typeface="Baloo"/>
              </a:rPr>
              <a:t>TRẺ THAM GIA HOẠT ĐỘNG HỌC TẠI LỚP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2935558" y="7381576"/>
            <a:ext cx="2493663" cy="2582890"/>
          </a:xfrm>
          <a:custGeom>
            <a:avLst/>
            <a:gdLst/>
            <a:ahLst/>
            <a:cxnLst/>
            <a:rect r="r" b="b" t="t" l="l"/>
            <a:pathLst>
              <a:path h="2582890" w="2493663">
                <a:moveTo>
                  <a:pt x="0" y="0"/>
                </a:moveTo>
                <a:lnTo>
                  <a:pt x="2493663" y="0"/>
                </a:lnTo>
                <a:lnTo>
                  <a:pt x="2493663" y="2582890"/>
                </a:lnTo>
                <a:lnTo>
                  <a:pt x="0" y="25828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0542977">
            <a:off x="-3769516" y="-1466590"/>
            <a:ext cx="8316985" cy="7090230"/>
          </a:xfrm>
          <a:custGeom>
            <a:avLst/>
            <a:gdLst/>
            <a:ahLst/>
            <a:cxnLst/>
            <a:rect r="r" b="b" t="t" l="l"/>
            <a:pathLst>
              <a:path h="7090230" w="8316985">
                <a:moveTo>
                  <a:pt x="0" y="0"/>
                </a:moveTo>
                <a:lnTo>
                  <a:pt x="8316985" y="0"/>
                </a:lnTo>
                <a:lnTo>
                  <a:pt x="8316985" y="7090230"/>
                </a:lnTo>
                <a:lnTo>
                  <a:pt x="0" y="70902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542977">
            <a:off x="15157446" y="-1455434"/>
            <a:ext cx="8625529" cy="7353263"/>
          </a:xfrm>
          <a:custGeom>
            <a:avLst/>
            <a:gdLst/>
            <a:ahLst/>
            <a:cxnLst/>
            <a:rect r="r" b="b" t="t" l="l"/>
            <a:pathLst>
              <a:path h="7353263" w="8625529">
                <a:moveTo>
                  <a:pt x="0" y="0"/>
                </a:moveTo>
                <a:lnTo>
                  <a:pt x="8625529" y="0"/>
                </a:lnTo>
                <a:lnTo>
                  <a:pt x="8625529" y="7353263"/>
                </a:lnTo>
                <a:lnTo>
                  <a:pt x="0" y="7353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10542977">
            <a:off x="14243693" y="5365328"/>
            <a:ext cx="6984697" cy="5954455"/>
          </a:xfrm>
          <a:custGeom>
            <a:avLst/>
            <a:gdLst/>
            <a:ahLst/>
            <a:cxnLst/>
            <a:rect r="r" b="b" t="t" l="l"/>
            <a:pathLst>
              <a:path h="5954455" w="6984697">
                <a:moveTo>
                  <a:pt x="6984697" y="5954454"/>
                </a:moveTo>
                <a:lnTo>
                  <a:pt x="0" y="5954454"/>
                </a:lnTo>
                <a:lnTo>
                  <a:pt x="0" y="0"/>
                </a:lnTo>
                <a:lnTo>
                  <a:pt x="6984697" y="0"/>
                </a:lnTo>
                <a:lnTo>
                  <a:pt x="6984697" y="595445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true" rot="10542977">
            <a:off x="-4583213" y="4756450"/>
            <a:ext cx="7142817" cy="6089251"/>
          </a:xfrm>
          <a:custGeom>
            <a:avLst/>
            <a:gdLst/>
            <a:ahLst/>
            <a:cxnLst/>
            <a:rect r="r" b="b" t="t" l="l"/>
            <a:pathLst>
              <a:path h="6089251" w="7142817">
                <a:moveTo>
                  <a:pt x="7142817" y="6089251"/>
                </a:moveTo>
                <a:lnTo>
                  <a:pt x="0" y="6089251"/>
                </a:lnTo>
                <a:lnTo>
                  <a:pt x="0" y="0"/>
                </a:lnTo>
                <a:lnTo>
                  <a:pt x="7142817" y="0"/>
                </a:lnTo>
                <a:lnTo>
                  <a:pt x="7142817" y="608925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745189" y="496446"/>
            <a:ext cx="2493663" cy="2582890"/>
          </a:xfrm>
          <a:custGeom>
            <a:avLst/>
            <a:gdLst/>
            <a:ahLst/>
            <a:cxnLst/>
            <a:rect r="r" b="b" t="t" l="l"/>
            <a:pathLst>
              <a:path h="2582890" w="2493663">
                <a:moveTo>
                  <a:pt x="0" y="0"/>
                </a:moveTo>
                <a:lnTo>
                  <a:pt x="2493663" y="0"/>
                </a:lnTo>
                <a:lnTo>
                  <a:pt x="2493663" y="2582891"/>
                </a:lnTo>
                <a:lnTo>
                  <a:pt x="0" y="25828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777046" y="7946327"/>
            <a:ext cx="1826301" cy="1891649"/>
          </a:xfrm>
          <a:custGeom>
            <a:avLst/>
            <a:gdLst/>
            <a:ahLst/>
            <a:cxnLst/>
            <a:rect r="r" b="b" t="t" l="l"/>
            <a:pathLst>
              <a:path h="1891649" w="1826301">
                <a:moveTo>
                  <a:pt x="0" y="0"/>
                </a:moveTo>
                <a:lnTo>
                  <a:pt x="1826300" y="0"/>
                </a:lnTo>
                <a:lnTo>
                  <a:pt x="1826300" y="1891649"/>
                </a:lnTo>
                <a:lnTo>
                  <a:pt x="0" y="18916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904633" y="2031608"/>
            <a:ext cx="14474940" cy="7583058"/>
          </a:xfrm>
          <a:custGeom>
            <a:avLst/>
            <a:gdLst/>
            <a:ahLst/>
            <a:cxnLst/>
            <a:rect r="r" b="b" t="t" l="l"/>
            <a:pathLst>
              <a:path h="7583058" w="14474940">
                <a:moveTo>
                  <a:pt x="0" y="0"/>
                </a:moveTo>
                <a:lnTo>
                  <a:pt x="14474939" y="0"/>
                </a:lnTo>
                <a:lnTo>
                  <a:pt x="14474939" y="7583058"/>
                </a:lnTo>
                <a:lnTo>
                  <a:pt x="0" y="75830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32213" r="0" b="-1095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58157" y="569454"/>
            <a:ext cx="16767892" cy="1218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8700">
                <a:solidFill>
                  <a:srgbClr val="000000"/>
                </a:solidFill>
                <a:latin typeface="Baloo"/>
              </a:rPr>
              <a:t>TRẺ RỬA MẶT TRƯỚC KHI ĂN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2057033" y="2184008"/>
            <a:ext cx="14474940" cy="7583058"/>
          </a:xfrm>
          <a:custGeom>
            <a:avLst/>
            <a:gdLst/>
            <a:ahLst/>
            <a:cxnLst/>
            <a:rect r="r" b="b" t="t" l="l"/>
            <a:pathLst>
              <a:path h="7583058" w="14474940">
                <a:moveTo>
                  <a:pt x="0" y="0"/>
                </a:moveTo>
                <a:lnTo>
                  <a:pt x="14474939" y="0"/>
                </a:lnTo>
                <a:lnTo>
                  <a:pt x="14474939" y="7583058"/>
                </a:lnTo>
                <a:lnTo>
                  <a:pt x="0" y="75830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32213" r="0" b="-1095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0542977">
            <a:off x="-3769516" y="-1466590"/>
            <a:ext cx="8316985" cy="7090230"/>
          </a:xfrm>
          <a:custGeom>
            <a:avLst/>
            <a:gdLst/>
            <a:ahLst/>
            <a:cxnLst/>
            <a:rect r="r" b="b" t="t" l="l"/>
            <a:pathLst>
              <a:path h="7090230" w="8316985">
                <a:moveTo>
                  <a:pt x="0" y="0"/>
                </a:moveTo>
                <a:lnTo>
                  <a:pt x="8316985" y="0"/>
                </a:lnTo>
                <a:lnTo>
                  <a:pt x="8316985" y="7090230"/>
                </a:lnTo>
                <a:lnTo>
                  <a:pt x="0" y="70902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542977">
            <a:off x="15157446" y="-1455434"/>
            <a:ext cx="8625529" cy="7353263"/>
          </a:xfrm>
          <a:custGeom>
            <a:avLst/>
            <a:gdLst/>
            <a:ahLst/>
            <a:cxnLst/>
            <a:rect r="r" b="b" t="t" l="l"/>
            <a:pathLst>
              <a:path h="7353263" w="8625529">
                <a:moveTo>
                  <a:pt x="0" y="0"/>
                </a:moveTo>
                <a:lnTo>
                  <a:pt x="8625529" y="0"/>
                </a:lnTo>
                <a:lnTo>
                  <a:pt x="8625529" y="7353263"/>
                </a:lnTo>
                <a:lnTo>
                  <a:pt x="0" y="7353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10542977">
            <a:off x="14243693" y="5365328"/>
            <a:ext cx="6984697" cy="5954455"/>
          </a:xfrm>
          <a:custGeom>
            <a:avLst/>
            <a:gdLst/>
            <a:ahLst/>
            <a:cxnLst/>
            <a:rect r="r" b="b" t="t" l="l"/>
            <a:pathLst>
              <a:path h="5954455" w="6984697">
                <a:moveTo>
                  <a:pt x="6984697" y="5954454"/>
                </a:moveTo>
                <a:lnTo>
                  <a:pt x="0" y="5954454"/>
                </a:lnTo>
                <a:lnTo>
                  <a:pt x="0" y="0"/>
                </a:lnTo>
                <a:lnTo>
                  <a:pt x="6984697" y="0"/>
                </a:lnTo>
                <a:lnTo>
                  <a:pt x="6984697" y="595445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true" rot="10542977">
            <a:off x="-4583213" y="4756450"/>
            <a:ext cx="7142817" cy="6089251"/>
          </a:xfrm>
          <a:custGeom>
            <a:avLst/>
            <a:gdLst/>
            <a:ahLst/>
            <a:cxnLst/>
            <a:rect r="r" b="b" t="t" l="l"/>
            <a:pathLst>
              <a:path h="6089251" w="7142817">
                <a:moveTo>
                  <a:pt x="7142817" y="6089251"/>
                </a:moveTo>
                <a:lnTo>
                  <a:pt x="0" y="6089251"/>
                </a:lnTo>
                <a:lnTo>
                  <a:pt x="0" y="0"/>
                </a:lnTo>
                <a:lnTo>
                  <a:pt x="7142817" y="0"/>
                </a:lnTo>
                <a:lnTo>
                  <a:pt x="7142817" y="608925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745189" y="496446"/>
            <a:ext cx="2493663" cy="2582890"/>
          </a:xfrm>
          <a:custGeom>
            <a:avLst/>
            <a:gdLst/>
            <a:ahLst/>
            <a:cxnLst/>
            <a:rect r="r" b="b" t="t" l="l"/>
            <a:pathLst>
              <a:path h="2582890" w="2493663">
                <a:moveTo>
                  <a:pt x="0" y="0"/>
                </a:moveTo>
                <a:lnTo>
                  <a:pt x="2493663" y="0"/>
                </a:lnTo>
                <a:lnTo>
                  <a:pt x="2493663" y="2582891"/>
                </a:lnTo>
                <a:lnTo>
                  <a:pt x="0" y="25828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777046" y="7946327"/>
            <a:ext cx="1826301" cy="1891649"/>
          </a:xfrm>
          <a:custGeom>
            <a:avLst/>
            <a:gdLst/>
            <a:ahLst/>
            <a:cxnLst/>
            <a:rect r="r" b="b" t="t" l="l"/>
            <a:pathLst>
              <a:path h="1891649" w="1826301">
                <a:moveTo>
                  <a:pt x="0" y="0"/>
                </a:moveTo>
                <a:lnTo>
                  <a:pt x="1826300" y="0"/>
                </a:lnTo>
                <a:lnTo>
                  <a:pt x="1826300" y="1891649"/>
                </a:lnTo>
                <a:lnTo>
                  <a:pt x="0" y="18916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904633" y="2031608"/>
            <a:ext cx="14474940" cy="7583058"/>
          </a:xfrm>
          <a:custGeom>
            <a:avLst/>
            <a:gdLst/>
            <a:ahLst/>
            <a:cxnLst/>
            <a:rect r="r" b="b" t="t" l="l"/>
            <a:pathLst>
              <a:path h="7583058" w="14474940">
                <a:moveTo>
                  <a:pt x="0" y="0"/>
                </a:moveTo>
                <a:lnTo>
                  <a:pt x="14474939" y="0"/>
                </a:lnTo>
                <a:lnTo>
                  <a:pt x="14474939" y="7583058"/>
                </a:lnTo>
                <a:lnTo>
                  <a:pt x="0" y="75830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32213" r="0" b="-1095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58157" y="569454"/>
            <a:ext cx="16767892" cy="1218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8700">
                <a:solidFill>
                  <a:srgbClr val="000000"/>
                </a:solidFill>
                <a:latin typeface="Baloo"/>
              </a:rPr>
              <a:t>TRẺ RỬA TAY TRƯỚC KHI ĂN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2057033" y="2184008"/>
            <a:ext cx="14474940" cy="7583058"/>
          </a:xfrm>
          <a:custGeom>
            <a:avLst/>
            <a:gdLst/>
            <a:ahLst/>
            <a:cxnLst/>
            <a:rect r="r" b="b" t="t" l="l"/>
            <a:pathLst>
              <a:path h="7583058" w="14474940">
                <a:moveTo>
                  <a:pt x="0" y="0"/>
                </a:moveTo>
                <a:lnTo>
                  <a:pt x="14474939" y="0"/>
                </a:lnTo>
                <a:lnTo>
                  <a:pt x="14474939" y="7583058"/>
                </a:lnTo>
                <a:lnTo>
                  <a:pt x="0" y="75830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21507" r="0" b="-21507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0542977">
            <a:off x="-3769516" y="-1466590"/>
            <a:ext cx="8316985" cy="7090230"/>
          </a:xfrm>
          <a:custGeom>
            <a:avLst/>
            <a:gdLst/>
            <a:ahLst/>
            <a:cxnLst/>
            <a:rect r="r" b="b" t="t" l="l"/>
            <a:pathLst>
              <a:path h="7090230" w="8316985">
                <a:moveTo>
                  <a:pt x="0" y="0"/>
                </a:moveTo>
                <a:lnTo>
                  <a:pt x="8316985" y="0"/>
                </a:lnTo>
                <a:lnTo>
                  <a:pt x="8316985" y="7090230"/>
                </a:lnTo>
                <a:lnTo>
                  <a:pt x="0" y="70902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542977">
            <a:off x="15157446" y="-1455434"/>
            <a:ext cx="8625529" cy="7353263"/>
          </a:xfrm>
          <a:custGeom>
            <a:avLst/>
            <a:gdLst/>
            <a:ahLst/>
            <a:cxnLst/>
            <a:rect r="r" b="b" t="t" l="l"/>
            <a:pathLst>
              <a:path h="7353263" w="8625529">
                <a:moveTo>
                  <a:pt x="0" y="0"/>
                </a:moveTo>
                <a:lnTo>
                  <a:pt x="8625529" y="0"/>
                </a:lnTo>
                <a:lnTo>
                  <a:pt x="8625529" y="7353263"/>
                </a:lnTo>
                <a:lnTo>
                  <a:pt x="0" y="7353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10542977">
            <a:off x="14243693" y="5365328"/>
            <a:ext cx="6984697" cy="5954455"/>
          </a:xfrm>
          <a:custGeom>
            <a:avLst/>
            <a:gdLst/>
            <a:ahLst/>
            <a:cxnLst/>
            <a:rect r="r" b="b" t="t" l="l"/>
            <a:pathLst>
              <a:path h="5954455" w="6984697">
                <a:moveTo>
                  <a:pt x="6984697" y="5954454"/>
                </a:moveTo>
                <a:lnTo>
                  <a:pt x="0" y="5954454"/>
                </a:lnTo>
                <a:lnTo>
                  <a:pt x="0" y="0"/>
                </a:lnTo>
                <a:lnTo>
                  <a:pt x="6984697" y="0"/>
                </a:lnTo>
                <a:lnTo>
                  <a:pt x="6984697" y="595445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true" rot="10542977">
            <a:off x="-4583213" y="4756450"/>
            <a:ext cx="7142817" cy="6089251"/>
          </a:xfrm>
          <a:custGeom>
            <a:avLst/>
            <a:gdLst/>
            <a:ahLst/>
            <a:cxnLst/>
            <a:rect r="r" b="b" t="t" l="l"/>
            <a:pathLst>
              <a:path h="6089251" w="7142817">
                <a:moveTo>
                  <a:pt x="7142817" y="6089251"/>
                </a:moveTo>
                <a:lnTo>
                  <a:pt x="0" y="6089251"/>
                </a:lnTo>
                <a:lnTo>
                  <a:pt x="0" y="0"/>
                </a:lnTo>
                <a:lnTo>
                  <a:pt x="7142817" y="0"/>
                </a:lnTo>
                <a:lnTo>
                  <a:pt x="7142817" y="608925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745189" y="496446"/>
            <a:ext cx="2493663" cy="2582890"/>
          </a:xfrm>
          <a:custGeom>
            <a:avLst/>
            <a:gdLst/>
            <a:ahLst/>
            <a:cxnLst/>
            <a:rect r="r" b="b" t="t" l="l"/>
            <a:pathLst>
              <a:path h="2582890" w="2493663">
                <a:moveTo>
                  <a:pt x="0" y="0"/>
                </a:moveTo>
                <a:lnTo>
                  <a:pt x="2493663" y="0"/>
                </a:lnTo>
                <a:lnTo>
                  <a:pt x="2493663" y="2582891"/>
                </a:lnTo>
                <a:lnTo>
                  <a:pt x="0" y="25828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777046" y="7946327"/>
            <a:ext cx="1826301" cy="1891649"/>
          </a:xfrm>
          <a:custGeom>
            <a:avLst/>
            <a:gdLst/>
            <a:ahLst/>
            <a:cxnLst/>
            <a:rect r="r" b="b" t="t" l="l"/>
            <a:pathLst>
              <a:path h="1891649" w="1826301">
                <a:moveTo>
                  <a:pt x="0" y="0"/>
                </a:moveTo>
                <a:lnTo>
                  <a:pt x="1826300" y="0"/>
                </a:lnTo>
                <a:lnTo>
                  <a:pt x="1826300" y="1891649"/>
                </a:lnTo>
                <a:lnTo>
                  <a:pt x="0" y="18916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904633" y="2031608"/>
            <a:ext cx="14474940" cy="7583058"/>
          </a:xfrm>
          <a:custGeom>
            <a:avLst/>
            <a:gdLst/>
            <a:ahLst/>
            <a:cxnLst/>
            <a:rect r="r" b="b" t="t" l="l"/>
            <a:pathLst>
              <a:path h="7583058" w="14474940">
                <a:moveTo>
                  <a:pt x="0" y="0"/>
                </a:moveTo>
                <a:lnTo>
                  <a:pt x="14474939" y="0"/>
                </a:lnTo>
                <a:lnTo>
                  <a:pt x="14474939" y="7583058"/>
                </a:lnTo>
                <a:lnTo>
                  <a:pt x="0" y="75830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32213" r="0" b="-1095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58157" y="569454"/>
            <a:ext cx="16767892" cy="1218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8700">
                <a:solidFill>
                  <a:srgbClr val="000000"/>
                </a:solidFill>
                <a:latin typeface="Baloo"/>
              </a:rPr>
              <a:t>TRẺ ĂN TRƯA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2057033" y="2184008"/>
            <a:ext cx="14474940" cy="7583058"/>
          </a:xfrm>
          <a:custGeom>
            <a:avLst/>
            <a:gdLst/>
            <a:ahLst/>
            <a:cxnLst/>
            <a:rect r="r" b="b" t="t" l="l"/>
            <a:pathLst>
              <a:path h="7583058" w="14474940">
                <a:moveTo>
                  <a:pt x="0" y="0"/>
                </a:moveTo>
                <a:lnTo>
                  <a:pt x="14474939" y="0"/>
                </a:lnTo>
                <a:lnTo>
                  <a:pt x="14474939" y="7583058"/>
                </a:lnTo>
                <a:lnTo>
                  <a:pt x="0" y="75830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26114" r="0" b="-26114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DAFuHgcMi7M</dc:identifier>
  <dcterms:modified xsi:type="dcterms:W3CDTF">2011-08-01T06:04:30Z</dcterms:modified>
  <cp:revision>1</cp:revision>
  <dc:title>kpxh: mỘT NGÀY Ở TRƯỜNG CỦA BÉ</dc:title>
</cp:coreProperties>
</file>