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Varela Round" charset="-79"/>
      <p:regular r:id="rId13"/>
    </p:embeddedFont>
    <p:embeddedFont>
      <p:font typeface="Noto Serif Display"/>
      <p:regular r:id="rId14"/>
    </p:embeddedFont>
    <p:embeddedFont>
      <p:font typeface="DejaVu Serif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8603" y="1477524"/>
            <a:ext cx="14350795" cy="7331951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11579" y="1897838"/>
            <a:ext cx="10864842" cy="625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dirty="0">
                <a:solidFill>
                  <a:srgbClr val="FFFFFF"/>
                </a:solidFill>
                <a:latin typeface="Varela Round"/>
              </a:rPr>
              <a:t>LQVT</a:t>
            </a:r>
          </a:p>
          <a:p>
            <a:pPr algn="ctr">
              <a:lnSpc>
                <a:spcPts val="11640"/>
              </a:lnSpc>
            </a:pP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Dạy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trẻ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xác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định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phía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phải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phía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trái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của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bản</a:t>
            </a:r>
            <a:r>
              <a:rPr lang="en-US" sz="9700" dirty="0">
                <a:solidFill>
                  <a:srgbClr val="FFFFFF"/>
                </a:solidFill>
                <a:latin typeface="Varela Round"/>
              </a:rPr>
              <a:t> </a:t>
            </a:r>
            <a:r>
              <a:rPr lang="en-US" sz="9700" dirty="0" err="1">
                <a:solidFill>
                  <a:srgbClr val="FFFFFF"/>
                </a:solidFill>
                <a:latin typeface="Varela Round"/>
              </a:rPr>
              <a:t>thân</a:t>
            </a:r>
            <a:endParaRPr lang="en-US" sz="9700" dirty="0">
              <a:solidFill>
                <a:srgbClr val="FFFFFF"/>
              </a:solidFill>
              <a:latin typeface="Varela Rou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257" y="714937"/>
            <a:ext cx="4263793" cy="2599763"/>
          </a:xfrm>
          <a:custGeom>
            <a:avLst/>
            <a:gdLst/>
            <a:ahLst/>
            <a:cxnLst/>
            <a:rect l="l" t="t" r="r" b="b"/>
            <a:pathLst>
              <a:path w="4733484" h="2905176">
                <a:moveTo>
                  <a:pt x="0" y="0"/>
                </a:moveTo>
                <a:lnTo>
                  <a:pt x="4733484" y="0"/>
                </a:lnTo>
                <a:lnTo>
                  <a:pt x="4733484" y="2905175"/>
                </a:lnTo>
                <a:lnTo>
                  <a:pt x="0" y="2905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88466" y="796479"/>
            <a:ext cx="3601162" cy="2436678"/>
          </a:xfrm>
          <a:custGeom>
            <a:avLst/>
            <a:gdLst/>
            <a:ahLst/>
            <a:cxnLst/>
            <a:rect l="l" t="t" r="r" b="b"/>
            <a:pathLst>
              <a:path w="4248217" h="2591412">
                <a:moveTo>
                  <a:pt x="0" y="0"/>
                </a:moveTo>
                <a:lnTo>
                  <a:pt x="4248217" y="0"/>
                </a:lnTo>
                <a:lnTo>
                  <a:pt x="4248217" y="2591412"/>
                </a:lnTo>
                <a:lnTo>
                  <a:pt x="0" y="2591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699" y="3620112"/>
            <a:ext cx="2697193" cy="2943730"/>
          </a:xfrm>
          <a:custGeom>
            <a:avLst/>
            <a:gdLst/>
            <a:ahLst/>
            <a:cxnLst/>
            <a:rect l="l" t="t" r="r" b="b"/>
            <a:pathLst>
              <a:path w="2697193" h="2943730">
                <a:moveTo>
                  <a:pt x="0" y="0"/>
                </a:moveTo>
                <a:lnTo>
                  <a:pt x="2697193" y="0"/>
                </a:lnTo>
                <a:lnTo>
                  <a:pt x="2697193" y="2943730"/>
                </a:lnTo>
                <a:lnTo>
                  <a:pt x="0" y="29437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48313" y="3314701"/>
            <a:ext cx="2987087" cy="3581400"/>
          </a:xfrm>
          <a:custGeom>
            <a:avLst/>
            <a:gdLst/>
            <a:ahLst/>
            <a:cxnLst/>
            <a:rect l="l" t="t" r="r" b="b"/>
            <a:pathLst>
              <a:path w="3464050" h="3859665">
                <a:moveTo>
                  <a:pt x="0" y="0"/>
                </a:moveTo>
                <a:lnTo>
                  <a:pt x="3464050" y="0"/>
                </a:lnTo>
                <a:lnTo>
                  <a:pt x="3464050" y="3859665"/>
                </a:lnTo>
                <a:lnTo>
                  <a:pt x="0" y="3859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8948" y="7124700"/>
            <a:ext cx="3794102" cy="2271718"/>
          </a:xfrm>
          <a:custGeom>
            <a:avLst/>
            <a:gdLst/>
            <a:ahLst/>
            <a:cxnLst/>
            <a:rect l="l" t="t" r="r" b="b"/>
            <a:pathLst>
              <a:path w="3794102" h="2271718">
                <a:moveTo>
                  <a:pt x="0" y="0"/>
                </a:moveTo>
                <a:lnTo>
                  <a:pt x="3794102" y="0"/>
                </a:lnTo>
                <a:lnTo>
                  <a:pt x="3794102" y="2271718"/>
                </a:lnTo>
                <a:lnTo>
                  <a:pt x="0" y="22717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87024" y="7206486"/>
            <a:ext cx="3138817" cy="2271718"/>
          </a:xfrm>
          <a:custGeom>
            <a:avLst/>
            <a:gdLst/>
            <a:ahLst/>
            <a:cxnLst/>
            <a:rect l="l" t="t" r="r" b="b"/>
            <a:pathLst>
              <a:path w="3138817" h="2271718">
                <a:moveTo>
                  <a:pt x="0" y="0"/>
                </a:moveTo>
                <a:lnTo>
                  <a:pt x="3138816" y="0"/>
                </a:lnTo>
                <a:lnTo>
                  <a:pt x="3138816" y="2271718"/>
                </a:lnTo>
                <a:lnTo>
                  <a:pt x="0" y="22717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532399" y="13016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44645" y="93697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7461" y="1396984"/>
            <a:ext cx="14893079" cy="7493032"/>
          </a:xfrm>
          <a:custGeom>
            <a:avLst/>
            <a:gdLst/>
            <a:ahLst/>
            <a:cxnLst/>
            <a:rect l="l" t="t" r="r" b="b"/>
            <a:pathLst>
              <a:path w="14893079" h="7493032">
                <a:moveTo>
                  <a:pt x="0" y="0"/>
                </a:moveTo>
                <a:lnTo>
                  <a:pt x="14893078" y="0"/>
                </a:lnTo>
                <a:lnTo>
                  <a:pt x="14893078" y="7493032"/>
                </a:lnTo>
                <a:lnTo>
                  <a:pt x="0" y="749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07184" y="4099796"/>
            <a:ext cx="8673632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000000"/>
                </a:solidFill>
                <a:latin typeface="Varela Round"/>
              </a:rPr>
              <a:t>Tạm Biệt!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3" name="Freeform 3"/>
          <p:cNvSpPr/>
          <p:nvPr/>
        </p:nvSpPr>
        <p:spPr>
          <a:xfrm>
            <a:off x="5032209" y="6181208"/>
            <a:ext cx="8223582" cy="5307948"/>
          </a:xfrm>
          <a:custGeom>
            <a:avLst/>
            <a:gdLst/>
            <a:ahLst/>
            <a:cxnLst/>
            <a:rect l="l" t="t" r="r" b="b"/>
            <a:pathLst>
              <a:path w="8223582" h="5307948">
                <a:moveTo>
                  <a:pt x="0" y="0"/>
                </a:moveTo>
                <a:lnTo>
                  <a:pt x="8223582" y="0"/>
                </a:lnTo>
                <a:lnTo>
                  <a:pt x="8223582" y="5307948"/>
                </a:lnTo>
                <a:lnTo>
                  <a:pt x="0" y="5307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81388" y="5143500"/>
            <a:ext cx="3525224" cy="7154513"/>
          </a:xfrm>
          <a:custGeom>
            <a:avLst/>
            <a:gdLst/>
            <a:ahLst/>
            <a:cxnLst/>
            <a:rect l="l" t="t" r="r" b="b"/>
            <a:pathLst>
              <a:path w="3525224" h="7154513">
                <a:moveTo>
                  <a:pt x="0" y="0"/>
                </a:moveTo>
                <a:lnTo>
                  <a:pt x="3525224" y="0"/>
                </a:lnTo>
                <a:lnTo>
                  <a:pt x="3525224" y="7154513"/>
                </a:lnTo>
                <a:lnTo>
                  <a:pt x="0" y="7154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101295"/>
            <a:ext cx="1667191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299">
                <a:solidFill>
                  <a:srgbClr val="000000"/>
                </a:solidFill>
                <a:latin typeface="Varela Round"/>
              </a:rPr>
              <a:t>Cô cho trẻ hát bài hát: “Tay đâu, tay đâu”</a:t>
            </a:r>
          </a:p>
        </p:txBody>
      </p:sp>
      <p:sp>
        <p:nvSpPr>
          <p:cNvPr id="6" name="Freeform 6"/>
          <p:cNvSpPr/>
          <p:nvPr/>
        </p:nvSpPr>
        <p:spPr>
          <a:xfrm>
            <a:off x="7925403" y="-882519"/>
            <a:ext cx="2437194" cy="2394543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3"/>
                </a:lnTo>
                <a:lnTo>
                  <a:pt x="0" y="2394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7461" y="4237355"/>
            <a:ext cx="1489307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Ôn nhận biết tay phải tay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23240"/>
            <a:ext cx="1489307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Ôn nhận biết tay phải tay trái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97461" y="3453477"/>
            <a:ext cx="14893079" cy="3538519"/>
            <a:chOff x="0" y="0"/>
            <a:chExt cx="4442073" cy="10554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2073" cy="1055414"/>
            </a:xfrm>
            <a:custGeom>
              <a:avLst/>
              <a:gdLst/>
              <a:ahLst/>
              <a:cxnLst/>
              <a:rect l="l" t="t" r="r" b="b"/>
              <a:pathLst>
                <a:path w="4442073" h="1055414">
                  <a:moveTo>
                    <a:pt x="4317613" y="1055414"/>
                  </a:moveTo>
                  <a:lnTo>
                    <a:pt x="124460" y="1055414"/>
                  </a:lnTo>
                  <a:cubicBezTo>
                    <a:pt x="55880" y="1055414"/>
                    <a:pt x="0" y="999534"/>
                    <a:pt x="0" y="9309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17613" y="0"/>
                  </a:lnTo>
                  <a:cubicBezTo>
                    <a:pt x="4386193" y="0"/>
                    <a:pt x="4442073" y="55880"/>
                    <a:pt x="4442073" y="124460"/>
                  </a:cubicBezTo>
                  <a:lnTo>
                    <a:pt x="4442073" y="930954"/>
                  </a:lnTo>
                  <a:cubicBezTo>
                    <a:pt x="4442073" y="999534"/>
                    <a:pt x="4386193" y="1055414"/>
                    <a:pt x="4317613" y="1055414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97461" y="3923041"/>
            <a:ext cx="14893079" cy="3156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6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6579"/>
              </a:lnSpc>
            </a:pP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CC: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6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6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endParaRPr lang="en-US" sz="469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endParaRPr lang="en-US" sz="46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7461" y="4237355"/>
            <a:ext cx="1489307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Xác định phía phải, trái của bản thân.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0677" y="5143500"/>
            <a:ext cx="5120046" cy="2630423"/>
          </a:xfrm>
          <a:custGeom>
            <a:avLst/>
            <a:gdLst/>
            <a:ahLst/>
            <a:cxnLst/>
            <a:rect l="l" t="t" r="r" b="b"/>
            <a:pathLst>
              <a:path w="5120046" h="2630423">
                <a:moveTo>
                  <a:pt x="0" y="0"/>
                </a:moveTo>
                <a:lnTo>
                  <a:pt x="5120045" y="0"/>
                </a:lnTo>
                <a:lnTo>
                  <a:pt x="5120045" y="2630423"/>
                </a:lnTo>
                <a:lnTo>
                  <a:pt x="0" y="26304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91539" y="3480594"/>
            <a:ext cx="2367382" cy="4114800"/>
          </a:xfrm>
          <a:custGeom>
            <a:avLst/>
            <a:gdLst/>
            <a:ahLst/>
            <a:cxnLst/>
            <a:rect l="l" t="t" r="r" b="b"/>
            <a:pathLst>
              <a:path w="2367382" h="4114800">
                <a:moveTo>
                  <a:pt x="0" y="0"/>
                </a:moveTo>
                <a:lnTo>
                  <a:pt x="2367381" y="0"/>
                </a:lnTo>
                <a:lnTo>
                  <a:pt x="2367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24772" y="2332596"/>
            <a:ext cx="5344863" cy="7690450"/>
          </a:xfrm>
          <a:custGeom>
            <a:avLst/>
            <a:gdLst/>
            <a:ahLst/>
            <a:cxnLst/>
            <a:rect l="l" t="t" r="r" b="b"/>
            <a:pathLst>
              <a:path w="5344863" h="7690450">
                <a:moveTo>
                  <a:pt x="0" y="0"/>
                </a:moveTo>
                <a:lnTo>
                  <a:pt x="5344863" y="0"/>
                </a:lnTo>
                <a:lnTo>
                  <a:pt x="5344863" y="7690450"/>
                </a:lnTo>
                <a:lnTo>
                  <a:pt x="0" y="769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523240"/>
            <a:ext cx="14893079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Xác định phía phải, trái của bản thân.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78861" y="2003184"/>
            <a:ext cx="6840717" cy="577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49">
                <a:solidFill>
                  <a:srgbClr val="000000"/>
                </a:solidFill>
                <a:latin typeface="DejaVu Serif Bold"/>
              </a:rPr>
              <a:t>Phía phải của bạn có cái ghế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600" y="2031231"/>
            <a:ext cx="7279132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Phía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trái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bạn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có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cái</a:t>
            </a:r>
            <a:r>
              <a:rPr lang="en-US" sz="334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349" dirty="0" err="1">
                <a:solidFill>
                  <a:srgbClr val="000000"/>
                </a:solidFill>
                <a:latin typeface="DejaVu Serif Bold"/>
              </a:rPr>
              <a:t>bàn</a:t>
            </a:r>
            <a:endParaRPr lang="en-US" sz="334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7461" y="4237355"/>
            <a:ext cx="14893079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Luyện tập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3980" y="383456"/>
            <a:ext cx="14893079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Luyện tập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3980" y="2108752"/>
            <a:ext cx="16745320" cy="649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Trò chơi1: Ai nhanh nhất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 Lần 1: Trẻ giơ đồ chơi sang các phía trái – phải của trẻ theo yêu cầu của cô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 Lần 2: 2 tay cầm đồ chơi sang ngang. Cô yêu cầu đồ chơi phía nào đặt vào rổ thì trẻ làm theo yêu cầu của cô.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3980" y="383456"/>
            <a:ext cx="14893079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Luyện tập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1340" y="4020528"/>
            <a:ext cx="16745320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Trò chơi 2: Chọn đồ vật bên tay phải và bên tay trái 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202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Varela Round</vt:lpstr>
      <vt:lpstr>Noto Serif Display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Thuyết trình bởi Nhóm A</dc:title>
  <cp:lastModifiedBy>SKY</cp:lastModifiedBy>
  <cp:revision>2</cp:revision>
  <dcterms:created xsi:type="dcterms:W3CDTF">2006-08-16T00:00:00Z</dcterms:created>
  <dcterms:modified xsi:type="dcterms:W3CDTF">2023-10-16T06:13:51Z</dcterms:modified>
  <dc:identifier>DAFxZU5Z0NY</dc:identifier>
</cp:coreProperties>
</file>