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71" r:id="rId2"/>
    <p:sldId id="274" r:id="rId3"/>
    <p:sldId id="275" r:id="rId4"/>
    <p:sldId id="300" r:id="rId5"/>
    <p:sldId id="364" r:id="rId6"/>
    <p:sldId id="353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277" r:id="rId1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80" d="100"/>
          <a:sy n="80" d="100"/>
        </p:scale>
        <p:origin x="-1517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787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676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36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415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709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684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487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972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765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2859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354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665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28/10/2021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837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357422" y="1214423"/>
            <a:ext cx="5500726" cy="1206465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PHÁT TRIỂN NHẬN THỨC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971600" y="3023094"/>
            <a:ext cx="709972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vi-VN" sz="2800" b="1" dirty="0" smtClean="0"/>
              <a:t>SO SÁNH 2 NHÓM ĐỐI TƯỢNG TRONG PHẠM VI 3; GỘP/ TÁCH NHÓM 3 ĐỐI TƯỢNG THÀNH HAI NHÓM NHỎ HƠN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942" y="1988840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 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3813503"/>
            <a:ext cx="15121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4328" y="2033385"/>
            <a:ext cx="122413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5354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942" y="1988840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4328" y="2033385"/>
            <a:ext cx="122413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01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10" y="19848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28384" y="2033385"/>
            <a:ext cx="100811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010" y="21372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5751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10" y="19848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010" y="21372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3884115"/>
            <a:ext cx="792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4120455"/>
            <a:ext cx="1028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2464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216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3884115"/>
            <a:ext cx="792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4120455"/>
            <a:ext cx="1028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7206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5.55112E-17 L -0.25347 0.022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4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06084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3884115"/>
            <a:ext cx="792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24228" y="4127270"/>
            <a:ext cx="1028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04248" y="2420888"/>
            <a:ext cx="9522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3739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66"/>
            <a:ext cx="8143932" cy="6215106"/>
          </a:xfrm>
          <a:prstGeom prst="rect">
            <a:avLst/>
          </a:prstGeom>
          <a:noFill/>
        </p:spPr>
      </p:pic>
      <p:pic>
        <p:nvPicPr>
          <p:cNvPr id="2" name="Picture 2" descr="C:\Users\Huy Loc\Documents\Scanned Documents\Welcome Sc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827584" y="476672"/>
            <a:ext cx="73421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Giờ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học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kết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thúc</a:t>
            </a:r>
            <a:endParaRPr lang="en-U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 1</a:t>
            </a:r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củng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  <a:endParaRPr lang="vi-VN" sz="3600" b="1" kern="10" dirty="0" smtClean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461" y="0"/>
            <a:ext cx="9194242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95537" y="1484785"/>
            <a:ext cx="8496944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kern="10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4400" b="1" kern="1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400" b="1" kern="10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mới</a:t>
            </a:r>
            <a:r>
              <a:rPr lang="en-US" sz="4400" b="1" kern="1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</a:p>
          <a:p>
            <a:pPr algn="ctr"/>
            <a:r>
              <a:rPr lang="vi-VN" sz="3200" b="1" dirty="0"/>
              <a:t>SO SÁNH 2 NHÓM ĐỐI TƯỢNG TRONG PHẠM VI 3; GỘP/ TÁCH NHÓM 3 ĐỐI TƯỢNG THÀNH HAI NHÓM NHỎ HƠN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7332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52735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79" y="3035922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194" y="3056511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05" y="3002386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0300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7332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52735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79" y="3035922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194" y="3056511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05" y="3002386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5177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7332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52735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79" y="3035922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6799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86298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6298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8958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288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529" y="183031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3676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 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3813503"/>
            <a:ext cx="15121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5290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63" y="183676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3676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 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3813503"/>
            <a:ext cx="15121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0383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-0.24775 0.024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96" y="122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-0.2283 0.0314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24" y="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</TotalTime>
  <Words>89</Words>
  <Application>Microsoft Office PowerPoint</Application>
  <PresentationFormat>On-screen Show (4:3)</PresentationFormat>
  <Paragraphs>27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ADMIM</cp:lastModifiedBy>
  <cp:revision>119</cp:revision>
  <dcterms:created xsi:type="dcterms:W3CDTF">2015-10-27T05:14:19Z</dcterms:created>
  <dcterms:modified xsi:type="dcterms:W3CDTF">2021-10-28T07:51:03Z</dcterms:modified>
</cp:coreProperties>
</file>