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9" r:id="rId12"/>
    <p:sldId id="270" r:id="rId13"/>
    <p:sldId id="271" r:id="rId14"/>
    <p:sldId id="272" r:id="rId15"/>
    <p:sldId id="273" r:id="rId16"/>
    <p:sldId id="265" r:id="rId17"/>
    <p:sldId id="266" r:id="rId18"/>
    <p:sldId id="267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4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58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92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4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15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45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5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67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73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73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81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2E381-9D3C-477E-A347-7E07F905C9CE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75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95"/>
            <a:ext cx="91440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RUYỆN- CÁO, THỎ VÀ GÀ TRỐNG . HẢ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818" y="22514"/>
            <a:ext cx="1236518" cy="123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9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0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-1"/>
            <a:ext cx="9144001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507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32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84"/>
            <a:ext cx="9208148" cy="517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030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23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962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436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516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77866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017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888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85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5"/>
            <a:ext cx="9141608" cy="514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16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14"/>
            <a:ext cx="9144000" cy="512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68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590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441"/>
            <a:ext cx="9196340" cy="5172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496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785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88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780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6222"/>
            <a:ext cx="9190617" cy="516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58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0</Words>
  <Application>Microsoft Office PowerPoint</Application>
  <PresentationFormat>On-screen Show (16:9)</PresentationFormat>
  <Paragraphs>0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MSTTPC</dc:creator>
  <cp:lastModifiedBy>SKY</cp:lastModifiedBy>
  <cp:revision>4</cp:revision>
  <dcterms:created xsi:type="dcterms:W3CDTF">2023-11-30T08:38:05Z</dcterms:created>
  <dcterms:modified xsi:type="dcterms:W3CDTF">2023-12-04T05:57:43Z</dcterms:modified>
</cp:coreProperties>
</file>