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DejaVu Serif Bold Italics" charset="0"/>
      <p:regular r:id="rId9"/>
    </p:embeddedFon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DejaVu Serif Bold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516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3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69">
            <a:off x="-1325803" y="2074738"/>
            <a:ext cx="5224870" cy="7490853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6867">
            <a:off x="381573" y="5374510"/>
            <a:ext cx="3013159" cy="431994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18150" flipH="1">
            <a:off x="14809024" y="3855689"/>
            <a:ext cx="3417522" cy="4899673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2"/>
                </a:lnTo>
                <a:lnTo>
                  <a:pt x="3417522" y="4899672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4533" flipH="1">
            <a:off x="14545737" y="6506171"/>
            <a:ext cx="2107012" cy="3020805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7867" y="8767336"/>
            <a:ext cx="8823806" cy="2316249"/>
          </a:xfrm>
          <a:custGeom>
            <a:avLst/>
            <a:gdLst/>
            <a:ahLst/>
            <a:cxnLst/>
            <a:rect l="l" t="t" r="r" b="b"/>
            <a:pathLst>
              <a:path w="8823806" h="2316249">
                <a:moveTo>
                  <a:pt x="0" y="0"/>
                </a:moveTo>
                <a:lnTo>
                  <a:pt x="8823806" y="0"/>
                </a:lnTo>
                <a:lnTo>
                  <a:pt x="8823806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60530" y="7874345"/>
            <a:ext cx="6839534" cy="2103157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77968" y="8776167"/>
            <a:ext cx="8311813" cy="2316249"/>
          </a:xfrm>
          <a:custGeom>
            <a:avLst/>
            <a:gdLst/>
            <a:ahLst/>
            <a:cxnLst/>
            <a:rect l="l" t="t" r="r" b="b"/>
            <a:pathLst>
              <a:path w="8311813" h="2316249">
                <a:moveTo>
                  <a:pt x="0" y="0"/>
                </a:moveTo>
                <a:lnTo>
                  <a:pt x="8311813" y="0"/>
                </a:lnTo>
                <a:lnTo>
                  <a:pt x="8311813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 rot="-236085">
            <a:off x="-5049773" y="8366071"/>
            <a:ext cx="14256600" cy="4383904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45796">
            <a:off x="2715066" y="7934422"/>
            <a:ext cx="575248" cy="1673450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9" y="0"/>
                </a:lnTo>
                <a:lnTo>
                  <a:pt x="575249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2203" y="9072782"/>
            <a:ext cx="2580460" cy="793492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0" y="0"/>
                </a:lnTo>
                <a:lnTo>
                  <a:pt x="2580460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12488" y="697525"/>
            <a:ext cx="2745894" cy="1142978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256556" y="1840503"/>
            <a:ext cx="2847481" cy="1185264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710719" y="9038451"/>
            <a:ext cx="998042" cy="88701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258514" y="1028700"/>
            <a:ext cx="1610211" cy="1064752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760085" y="8471108"/>
            <a:ext cx="1625992" cy="1073155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2" y="0"/>
                </a:lnTo>
                <a:lnTo>
                  <a:pt x="1625992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119438" y="2468053"/>
            <a:ext cx="12049125" cy="199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 dirty="0" err="1">
                <a:solidFill>
                  <a:srgbClr val="000000"/>
                </a:solidFill>
                <a:latin typeface="DejaVu Serif Bold"/>
              </a:rPr>
              <a:t>Thơ</a:t>
            </a:r>
            <a:r>
              <a:rPr lang="en-US" sz="6899" dirty="0">
                <a:solidFill>
                  <a:srgbClr val="000000"/>
                </a:solidFill>
                <a:latin typeface="DejaVu Serif Bold"/>
              </a:rPr>
              <a:t>: “ </a:t>
            </a:r>
            <a:r>
              <a:rPr lang="en-US" sz="6899" dirty="0" err="1">
                <a:solidFill>
                  <a:srgbClr val="000000"/>
                </a:solidFill>
                <a:latin typeface="DejaVu Serif Bold"/>
              </a:rPr>
              <a:t>Mùa</a:t>
            </a:r>
            <a:r>
              <a:rPr lang="en-US" sz="68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6899" dirty="0" err="1">
                <a:solidFill>
                  <a:srgbClr val="000000"/>
                </a:solidFill>
                <a:latin typeface="DejaVu Serif Bold"/>
              </a:rPr>
              <a:t>hạ</a:t>
            </a:r>
            <a:r>
              <a:rPr lang="en-US" sz="68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6899" dirty="0" err="1">
                <a:solidFill>
                  <a:srgbClr val="000000"/>
                </a:solidFill>
                <a:latin typeface="DejaVu Serif Bold"/>
              </a:rPr>
              <a:t>tuyệt</a:t>
            </a:r>
            <a:r>
              <a:rPr lang="en-US" sz="68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6899" dirty="0" err="1">
                <a:solidFill>
                  <a:srgbClr val="000000"/>
                </a:solidFill>
                <a:latin typeface="DejaVu Serif Bold"/>
              </a:rPr>
              <a:t>vời</a:t>
            </a:r>
            <a:r>
              <a:rPr lang="en-US" sz="6899" dirty="0">
                <a:solidFill>
                  <a:srgbClr val="000000"/>
                </a:solidFill>
                <a:latin typeface="DejaVu Serif Bold"/>
              </a:rPr>
              <a:t>”</a:t>
            </a:r>
          </a:p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000000"/>
                </a:solidFill>
                <a:latin typeface="DejaVu Serif Bold Italics"/>
              </a:rPr>
              <a:t>Tác</a:t>
            </a:r>
            <a:r>
              <a:rPr lang="en-US" sz="4400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ejaVu Serif Bold Italics"/>
              </a:rPr>
              <a:t>giả</a:t>
            </a:r>
            <a:r>
              <a:rPr lang="en-US" sz="4400" dirty="0">
                <a:solidFill>
                  <a:srgbClr val="000000"/>
                </a:solidFill>
                <a:latin typeface="DejaVu Serif Bold Italics"/>
              </a:rPr>
              <a:t>: “ </a:t>
            </a:r>
            <a:r>
              <a:rPr lang="en-US" sz="4400" dirty="0" err="1">
                <a:solidFill>
                  <a:srgbClr val="000000"/>
                </a:solidFill>
                <a:latin typeface="DejaVu Serif Bold Italics"/>
              </a:rPr>
              <a:t>Phạm</a:t>
            </a:r>
            <a:r>
              <a:rPr lang="en-US" sz="4400" dirty="0">
                <a:solidFill>
                  <a:srgbClr val="000000"/>
                </a:solidFill>
                <a:latin typeface="DejaVu Serif Bold Italics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DejaVu Serif Bold Italics"/>
              </a:rPr>
              <a:t>Hưng</a:t>
            </a:r>
            <a:r>
              <a:rPr lang="en-US" sz="4400" dirty="0">
                <a:solidFill>
                  <a:srgbClr val="000000"/>
                </a:solidFill>
                <a:latin typeface="DejaVu Serif Bold Italics"/>
              </a:rPr>
              <a:t> Long”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29574" y="-3086100"/>
            <a:ext cx="8281358" cy="8229600"/>
          </a:xfrm>
          <a:custGeom>
            <a:avLst/>
            <a:gdLst/>
            <a:ahLst/>
            <a:cxnLst/>
            <a:rect l="l" t="t" r="r" b="b"/>
            <a:pathLst>
              <a:path w="8281358" h="8229600">
                <a:moveTo>
                  <a:pt x="0" y="0"/>
                </a:moveTo>
                <a:lnTo>
                  <a:pt x="8281359" y="0"/>
                </a:lnTo>
                <a:lnTo>
                  <a:pt x="82813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54127" y="933450"/>
            <a:ext cx="6925717" cy="672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ejaVu Serif Bold"/>
              </a:rPr>
              <a:t>Mùa gì nóng bức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endParaRPr lang="en-US" sz="420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ejaVu Serif Bold"/>
              </a:rPr>
              <a:t>Trời nắng chang chang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endParaRPr lang="en-US" sz="420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ejaVu Serif Bold"/>
              </a:rPr>
              <a:t>Đi học, đi làm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endParaRPr lang="en-US" sz="420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ejaVu Serif Bold"/>
              </a:rPr>
              <a:t>Phải mang nón, mũ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endParaRPr lang="en-US" sz="420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ejaVu Serif Bold"/>
              </a:rPr>
              <a:t>Là mùa gì 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29574" y="-3086100"/>
            <a:ext cx="8281358" cy="8229600"/>
          </a:xfrm>
          <a:custGeom>
            <a:avLst/>
            <a:gdLst/>
            <a:ahLst/>
            <a:cxnLst/>
            <a:rect l="l" t="t" r="r" b="b"/>
            <a:pathLst>
              <a:path w="8281358" h="8229600">
                <a:moveTo>
                  <a:pt x="0" y="0"/>
                </a:moveTo>
                <a:lnTo>
                  <a:pt x="8281359" y="0"/>
                </a:lnTo>
                <a:lnTo>
                  <a:pt x="82813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28800" y="102870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667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790498"/>
            <a:ext cx="6735812" cy="741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ejaVu Serif Bold"/>
              </a:rPr>
              <a:t>Bằng lăng đang hé mở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29574" y="-3086100"/>
            <a:ext cx="8281358" cy="8229600"/>
          </a:xfrm>
          <a:custGeom>
            <a:avLst/>
            <a:gdLst/>
            <a:ahLst/>
            <a:cxnLst/>
            <a:rect l="l" t="t" r="r" b="b"/>
            <a:pathLst>
              <a:path w="8281358" h="8229600">
                <a:moveTo>
                  <a:pt x="0" y="0"/>
                </a:moveTo>
                <a:lnTo>
                  <a:pt x="8281359" y="0"/>
                </a:lnTo>
                <a:lnTo>
                  <a:pt x="82813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1950024"/>
            <a:ext cx="14401689" cy="8336976"/>
          </a:xfrm>
          <a:custGeom>
            <a:avLst/>
            <a:gdLst/>
            <a:ahLst/>
            <a:cxnLst/>
            <a:rect l="l" t="t" r="r" b="b"/>
            <a:pathLst>
              <a:path w="14401689" h="8336976">
                <a:moveTo>
                  <a:pt x="0" y="0"/>
                </a:moveTo>
                <a:lnTo>
                  <a:pt x="14401689" y="0"/>
                </a:lnTo>
                <a:lnTo>
                  <a:pt x="14401689" y="8336976"/>
                </a:lnTo>
                <a:lnTo>
                  <a:pt x="0" y="8336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161" r="-8021" b="-1216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124666" y="610553"/>
            <a:ext cx="8152358" cy="741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ejaVu Serif Bold"/>
              </a:rPr>
              <a:t>Phượng rung rinh mắt cười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7971" y="453795"/>
            <a:ext cx="16972058" cy="9379409"/>
            <a:chOff x="0" y="0"/>
            <a:chExt cx="29045423" cy="16051613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9022564" cy="16023674"/>
            </a:xfrm>
            <a:custGeom>
              <a:avLst/>
              <a:gdLst/>
              <a:ahLst/>
              <a:cxnLst/>
              <a:rect l="l" t="t" r="r" b="b"/>
              <a:pathLst>
                <a:path w="29022564" h="16023674">
                  <a:moveTo>
                    <a:pt x="29022564" y="16023674"/>
                  </a:moveTo>
                  <a:lnTo>
                    <a:pt x="0" y="16016054"/>
                  </a:lnTo>
                  <a:lnTo>
                    <a:pt x="0" y="5570655"/>
                  </a:lnTo>
                  <a:lnTo>
                    <a:pt x="17780" y="19050"/>
                  </a:lnTo>
                  <a:lnTo>
                    <a:pt x="14471691" y="0"/>
                  </a:lnTo>
                  <a:lnTo>
                    <a:pt x="29003514" y="5080"/>
                  </a:lnTo>
                  <a:close/>
                </a:path>
              </a:pathLst>
            </a:custGeom>
            <a:solidFill>
              <a:srgbClr val="FFF6E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29051773" cy="16050343"/>
            </a:xfrm>
            <a:custGeom>
              <a:avLst/>
              <a:gdLst/>
              <a:ahLst/>
              <a:cxnLst/>
              <a:rect l="l" t="t" r="r" b="b"/>
              <a:pathLst>
                <a:path w="29051773" h="16050343">
                  <a:moveTo>
                    <a:pt x="29017484" y="21590"/>
                  </a:moveTo>
                  <a:cubicBezTo>
                    <a:pt x="29018752" y="34290"/>
                    <a:pt x="29018752" y="44450"/>
                    <a:pt x="29020023" y="54610"/>
                  </a:cubicBezTo>
                  <a:cubicBezTo>
                    <a:pt x="29022563" y="310737"/>
                    <a:pt x="29023834" y="667597"/>
                    <a:pt x="29026373" y="1011712"/>
                  </a:cubicBezTo>
                  <a:cubicBezTo>
                    <a:pt x="29026373" y="1508766"/>
                    <a:pt x="29039073" y="11309669"/>
                    <a:pt x="29045423" y="11806723"/>
                  </a:cubicBezTo>
                  <a:cubicBezTo>
                    <a:pt x="29051773" y="12558678"/>
                    <a:pt x="29047963" y="13323377"/>
                    <a:pt x="29047963" y="14075332"/>
                  </a:cubicBezTo>
                  <a:cubicBezTo>
                    <a:pt x="29047963" y="14738072"/>
                    <a:pt x="29049234" y="15349831"/>
                    <a:pt x="29050502" y="15989384"/>
                  </a:cubicBezTo>
                  <a:cubicBezTo>
                    <a:pt x="29050502" y="16010973"/>
                    <a:pt x="29050502" y="16024943"/>
                    <a:pt x="29050502" y="16049073"/>
                  </a:cubicBezTo>
                  <a:cubicBezTo>
                    <a:pt x="29027642" y="16049073"/>
                    <a:pt x="29007323" y="16050343"/>
                    <a:pt x="28898335" y="16049073"/>
                  </a:cubicBezTo>
                  <a:cubicBezTo>
                    <a:pt x="27406575" y="16043993"/>
                    <a:pt x="25891869" y="16050343"/>
                    <a:pt x="24400110" y="16045264"/>
                  </a:cubicBezTo>
                  <a:cubicBezTo>
                    <a:pt x="23505056" y="16041453"/>
                    <a:pt x="22632953" y="16043993"/>
                    <a:pt x="21737897" y="16041453"/>
                  </a:cubicBezTo>
                  <a:cubicBezTo>
                    <a:pt x="21324794" y="16040184"/>
                    <a:pt x="20911693" y="16038914"/>
                    <a:pt x="20498590" y="16037643"/>
                  </a:cubicBezTo>
                  <a:cubicBezTo>
                    <a:pt x="20246140" y="16037643"/>
                    <a:pt x="20016638" y="16038914"/>
                    <a:pt x="19764185" y="16038914"/>
                  </a:cubicBezTo>
                  <a:cubicBezTo>
                    <a:pt x="19121584" y="16037643"/>
                    <a:pt x="17354424" y="16038914"/>
                    <a:pt x="16711821" y="16037643"/>
                  </a:cubicBezTo>
                  <a:cubicBezTo>
                    <a:pt x="16252818" y="16036373"/>
                    <a:pt x="7072772" y="16045264"/>
                    <a:pt x="6613769" y="16043993"/>
                  </a:cubicBezTo>
                  <a:cubicBezTo>
                    <a:pt x="6499019" y="16043993"/>
                    <a:pt x="6361318" y="16045264"/>
                    <a:pt x="6246568" y="16045264"/>
                  </a:cubicBezTo>
                  <a:cubicBezTo>
                    <a:pt x="5971166" y="16045264"/>
                    <a:pt x="5718715" y="16046534"/>
                    <a:pt x="5443314" y="16046534"/>
                  </a:cubicBezTo>
                  <a:cubicBezTo>
                    <a:pt x="4754810" y="16046534"/>
                    <a:pt x="4089256" y="16045264"/>
                    <a:pt x="3400753" y="16043993"/>
                  </a:cubicBezTo>
                  <a:cubicBezTo>
                    <a:pt x="2987651" y="16042723"/>
                    <a:pt x="2574549" y="16041453"/>
                    <a:pt x="2184397" y="16040184"/>
                  </a:cubicBezTo>
                  <a:cubicBezTo>
                    <a:pt x="1449993" y="16038914"/>
                    <a:pt x="715589" y="16037643"/>
                    <a:pt x="48260" y="16037643"/>
                  </a:cubicBezTo>
                  <a:cubicBezTo>
                    <a:pt x="38100" y="16037643"/>
                    <a:pt x="29210" y="16037643"/>
                    <a:pt x="19050" y="16036373"/>
                  </a:cubicBezTo>
                  <a:cubicBezTo>
                    <a:pt x="10160" y="16035103"/>
                    <a:pt x="5080" y="16028753"/>
                    <a:pt x="7620" y="16019864"/>
                  </a:cubicBezTo>
                  <a:cubicBezTo>
                    <a:pt x="16510" y="15987082"/>
                    <a:pt x="12700" y="15668458"/>
                    <a:pt x="11430" y="15337086"/>
                  </a:cubicBezTo>
                  <a:cubicBezTo>
                    <a:pt x="10160" y="14661603"/>
                    <a:pt x="6350" y="13998862"/>
                    <a:pt x="7620" y="13323377"/>
                  </a:cubicBezTo>
                  <a:cubicBezTo>
                    <a:pt x="5080" y="12482208"/>
                    <a:pt x="0" y="2069545"/>
                    <a:pt x="7620" y="1215631"/>
                  </a:cubicBezTo>
                  <a:cubicBezTo>
                    <a:pt x="8890" y="1049946"/>
                    <a:pt x="7620" y="871516"/>
                    <a:pt x="8890" y="705831"/>
                  </a:cubicBezTo>
                  <a:cubicBezTo>
                    <a:pt x="10160" y="438187"/>
                    <a:pt x="12700" y="14505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41837" y="30480"/>
                    <a:pt x="509038" y="29210"/>
                  </a:cubicBezTo>
                  <a:cubicBezTo>
                    <a:pt x="1128692" y="25400"/>
                    <a:pt x="1748345" y="22860"/>
                    <a:pt x="2390948" y="20320"/>
                  </a:cubicBezTo>
                  <a:cubicBezTo>
                    <a:pt x="2827000" y="17780"/>
                    <a:pt x="3263052" y="16510"/>
                    <a:pt x="3676155" y="13970"/>
                  </a:cubicBezTo>
                  <a:cubicBezTo>
                    <a:pt x="4089257" y="11430"/>
                    <a:pt x="4525309" y="8890"/>
                    <a:pt x="4938411" y="8890"/>
                  </a:cubicBezTo>
                  <a:cubicBezTo>
                    <a:pt x="5397413" y="7620"/>
                    <a:pt x="5856416" y="10160"/>
                    <a:pt x="6315418" y="8890"/>
                  </a:cubicBezTo>
                  <a:cubicBezTo>
                    <a:pt x="6889171" y="8890"/>
                    <a:pt x="17285574" y="6350"/>
                    <a:pt x="17859326" y="5080"/>
                  </a:cubicBezTo>
                  <a:cubicBezTo>
                    <a:pt x="18410130" y="3810"/>
                    <a:pt x="18960933" y="2540"/>
                    <a:pt x="19534686" y="2540"/>
                  </a:cubicBezTo>
                  <a:cubicBezTo>
                    <a:pt x="20475641" y="1270"/>
                    <a:pt x="21393645" y="0"/>
                    <a:pt x="22334600" y="0"/>
                  </a:cubicBezTo>
                  <a:cubicBezTo>
                    <a:pt x="22724753" y="0"/>
                    <a:pt x="23137854" y="2540"/>
                    <a:pt x="23528005" y="2540"/>
                  </a:cubicBezTo>
                  <a:cubicBezTo>
                    <a:pt x="24606662" y="3810"/>
                    <a:pt x="25708266" y="5080"/>
                    <a:pt x="26786922" y="7620"/>
                  </a:cubicBezTo>
                  <a:cubicBezTo>
                    <a:pt x="27360677" y="8890"/>
                    <a:pt x="27934428" y="12700"/>
                    <a:pt x="28508182" y="16510"/>
                  </a:cubicBezTo>
                  <a:cubicBezTo>
                    <a:pt x="28645882" y="16510"/>
                    <a:pt x="28783585" y="16510"/>
                    <a:pt x="28898335" y="16510"/>
                  </a:cubicBezTo>
                  <a:cubicBezTo>
                    <a:pt x="28998434" y="17780"/>
                    <a:pt x="29007323" y="20320"/>
                    <a:pt x="29017484" y="21590"/>
                  </a:cubicBezTo>
                  <a:close/>
                  <a:moveTo>
                    <a:pt x="29027642" y="16032564"/>
                  </a:moveTo>
                  <a:cubicBezTo>
                    <a:pt x="29028913" y="16016053"/>
                    <a:pt x="29030184" y="16003353"/>
                    <a:pt x="29030184" y="15990653"/>
                  </a:cubicBezTo>
                  <a:cubicBezTo>
                    <a:pt x="29028913" y="15286107"/>
                    <a:pt x="29027642" y="14610623"/>
                    <a:pt x="29027642" y="13884157"/>
                  </a:cubicBezTo>
                  <a:cubicBezTo>
                    <a:pt x="29027642" y="13552788"/>
                    <a:pt x="29030184" y="13221418"/>
                    <a:pt x="29028913" y="12890047"/>
                  </a:cubicBezTo>
                  <a:cubicBezTo>
                    <a:pt x="29028913" y="12584168"/>
                    <a:pt x="29027642" y="12265543"/>
                    <a:pt x="29026373" y="11959663"/>
                  </a:cubicBezTo>
                  <a:cubicBezTo>
                    <a:pt x="29021292" y="11488098"/>
                    <a:pt x="29009863" y="1725431"/>
                    <a:pt x="29009863" y="1253866"/>
                  </a:cubicBezTo>
                  <a:cubicBezTo>
                    <a:pt x="29007323" y="858772"/>
                    <a:pt x="29004784" y="450932"/>
                    <a:pt x="29002242" y="63500"/>
                  </a:cubicBezTo>
                  <a:cubicBezTo>
                    <a:pt x="29000973" y="44450"/>
                    <a:pt x="28999702" y="43180"/>
                    <a:pt x="28829483" y="41910"/>
                  </a:cubicBezTo>
                  <a:cubicBezTo>
                    <a:pt x="28760631" y="41910"/>
                    <a:pt x="28714733" y="41910"/>
                    <a:pt x="28645882" y="40640"/>
                  </a:cubicBezTo>
                  <a:cubicBezTo>
                    <a:pt x="28072131" y="36830"/>
                    <a:pt x="27475426" y="31750"/>
                    <a:pt x="26901675" y="30480"/>
                  </a:cubicBezTo>
                  <a:cubicBezTo>
                    <a:pt x="25501717" y="26670"/>
                    <a:pt x="24078810" y="25400"/>
                    <a:pt x="22678854" y="22860"/>
                  </a:cubicBezTo>
                  <a:cubicBezTo>
                    <a:pt x="22472302" y="22860"/>
                    <a:pt x="22242801" y="22860"/>
                    <a:pt x="22036250" y="22860"/>
                  </a:cubicBezTo>
                  <a:cubicBezTo>
                    <a:pt x="21691998" y="22860"/>
                    <a:pt x="21347746" y="22860"/>
                    <a:pt x="21026445" y="22860"/>
                  </a:cubicBezTo>
                  <a:cubicBezTo>
                    <a:pt x="20292041" y="22860"/>
                    <a:pt x="19557637" y="22860"/>
                    <a:pt x="18846182" y="24130"/>
                  </a:cubicBezTo>
                  <a:cubicBezTo>
                    <a:pt x="18226529" y="25400"/>
                    <a:pt x="7784225" y="29210"/>
                    <a:pt x="7164573" y="29210"/>
                  </a:cubicBezTo>
                  <a:cubicBezTo>
                    <a:pt x="6154767" y="29210"/>
                    <a:pt x="5144962" y="26670"/>
                    <a:pt x="4135157" y="33020"/>
                  </a:cubicBezTo>
                  <a:cubicBezTo>
                    <a:pt x="3607304" y="36830"/>
                    <a:pt x="3102402" y="36830"/>
                    <a:pt x="2597499" y="38100"/>
                  </a:cubicBezTo>
                  <a:cubicBezTo>
                    <a:pt x="1725394" y="41910"/>
                    <a:pt x="853290" y="45720"/>
                    <a:pt x="49530" y="50800"/>
                  </a:cubicBezTo>
                  <a:cubicBezTo>
                    <a:pt x="36830" y="50800"/>
                    <a:pt x="34290" y="53340"/>
                    <a:pt x="33020" y="106817"/>
                  </a:cubicBezTo>
                  <a:cubicBezTo>
                    <a:pt x="31750" y="336227"/>
                    <a:pt x="31750" y="565637"/>
                    <a:pt x="30480" y="795047"/>
                  </a:cubicBezTo>
                  <a:cubicBezTo>
                    <a:pt x="29210" y="1177397"/>
                    <a:pt x="26670" y="1547002"/>
                    <a:pt x="25400" y="1929351"/>
                  </a:cubicBezTo>
                  <a:cubicBezTo>
                    <a:pt x="20320" y="2337191"/>
                    <a:pt x="26670" y="12303778"/>
                    <a:pt x="29210" y="12711617"/>
                  </a:cubicBezTo>
                  <a:cubicBezTo>
                    <a:pt x="29210" y="13144948"/>
                    <a:pt x="29210" y="13591022"/>
                    <a:pt x="30480" y="14024352"/>
                  </a:cubicBezTo>
                  <a:cubicBezTo>
                    <a:pt x="30480" y="14342977"/>
                    <a:pt x="33020" y="14661603"/>
                    <a:pt x="33020" y="14980227"/>
                  </a:cubicBezTo>
                  <a:cubicBezTo>
                    <a:pt x="33020" y="15324342"/>
                    <a:pt x="33020" y="15668458"/>
                    <a:pt x="31750" y="15990653"/>
                  </a:cubicBezTo>
                  <a:cubicBezTo>
                    <a:pt x="31750" y="15994464"/>
                    <a:pt x="31750" y="15997003"/>
                    <a:pt x="31750" y="16000814"/>
                  </a:cubicBezTo>
                  <a:cubicBezTo>
                    <a:pt x="31750" y="16010973"/>
                    <a:pt x="35560" y="16014784"/>
                    <a:pt x="44450" y="16014784"/>
                  </a:cubicBezTo>
                  <a:cubicBezTo>
                    <a:pt x="187737" y="16014784"/>
                    <a:pt x="509038" y="16016053"/>
                    <a:pt x="807390" y="16016053"/>
                  </a:cubicBezTo>
                  <a:cubicBezTo>
                    <a:pt x="1243442" y="16016053"/>
                    <a:pt x="1702444" y="16013514"/>
                    <a:pt x="2138497" y="16016053"/>
                  </a:cubicBezTo>
                  <a:cubicBezTo>
                    <a:pt x="2849950" y="16019864"/>
                    <a:pt x="3561404" y="16022403"/>
                    <a:pt x="4272858" y="16021134"/>
                  </a:cubicBezTo>
                  <a:cubicBezTo>
                    <a:pt x="4731860" y="16019864"/>
                    <a:pt x="5167912" y="16022403"/>
                    <a:pt x="5626915" y="16022403"/>
                  </a:cubicBezTo>
                  <a:cubicBezTo>
                    <a:pt x="6292468" y="16022403"/>
                    <a:pt x="6958021" y="16021134"/>
                    <a:pt x="7623575" y="16022403"/>
                  </a:cubicBezTo>
                  <a:cubicBezTo>
                    <a:pt x="8610430" y="16023673"/>
                    <a:pt x="19442885" y="16013514"/>
                    <a:pt x="20452691" y="16016053"/>
                  </a:cubicBezTo>
                  <a:cubicBezTo>
                    <a:pt x="20888743" y="16017323"/>
                    <a:pt x="21324794" y="16018593"/>
                    <a:pt x="21737897" y="16018593"/>
                  </a:cubicBezTo>
                  <a:cubicBezTo>
                    <a:pt x="22495251" y="16021134"/>
                    <a:pt x="23229654" y="16017323"/>
                    <a:pt x="23987010" y="16021134"/>
                  </a:cubicBezTo>
                  <a:cubicBezTo>
                    <a:pt x="24606662" y="16023673"/>
                    <a:pt x="25226314" y="16023673"/>
                    <a:pt x="25845969" y="16026214"/>
                  </a:cubicBezTo>
                  <a:cubicBezTo>
                    <a:pt x="26763972" y="16030023"/>
                    <a:pt x="27681978" y="16032564"/>
                    <a:pt x="28599984" y="16033834"/>
                  </a:cubicBezTo>
                  <a:cubicBezTo>
                    <a:pt x="28944236" y="16033834"/>
                    <a:pt x="29007323" y="16032564"/>
                    <a:pt x="29027642" y="16032564"/>
                  </a:cubicBezTo>
                  <a:close/>
                </a:path>
              </a:pathLst>
            </a:custGeom>
            <a:solidFill>
              <a:srgbClr val="FFF6EA"/>
            </a:solidFill>
          </p:spPr>
        </p:sp>
      </p:grpSp>
      <p:sp>
        <p:nvSpPr>
          <p:cNvPr id="6" name="Freeform 6"/>
          <p:cNvSpPr/>
          <p:nvPr/>
        </p:nvSpPr>
        <p:spPr>
          <a:xfrm rot="3588595">
            <a:off x="5407942" y="1916683"/>
            <a:ext cx="2530747" cy="4244440"/>
          </a:xfrm>
          <a:custGeom>
            <a:avLst/>
            <a:gdLst/>
            <a:ahLst/>
            <a:cxnLst/>
            <a:rect l="l" t="t" r="r" b="b"/>
            <a:pathLst>
              <a:path w="2530747" h="4244440">
                <a:moveTo>
                  <a:pt x="0" y="0"/>
                </a:moveTo>
                <a:lnTo>
                  <a:pt x="2530747" y="0"/>
                </a:lnTo>
                <a:lnTo>
                  <a:pt x="2530747" y="4244440"/>
                </a:lnTo>
                <a:lnTo>
                  <a:pt x="0" y="4244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95345" y="3705091"/>
            <a:ext cx="7698139" cy="6581909"/>
          </a:xfrm>
          <a:custGeom>
            <a:avLst/>
            <a:gdLst/>
            <a:ahLst/>
            <a:cxnLst/>
            <a:rect l="l" t="t" r="r" b="b"/>
            <a:pathLst>
              <a:path w="7698139" h="6581909">
                <a:moveTo>
                  <a:pt x="0" y="0"/>
                </a:moveTo>
                <a:lnTo>
                  <a:pt x="7698139" y="0"/>
                </a:lnTo>
                <a:lnTo>
                  <a:pt x="7698139" y="6581909"/>
                </a:lnTo>
                <a:lnTo>
                  <a:pt x="0" y="65819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858118" y="2981356"/>
            <a:ext cx="7106319" cy="6851848"/>
          </a:xfrm>
          <a:custGeom>
            <a:avLst/>
            <a:gdLst/>
            <a:ahLst/>
            <a:cxnLst/>
            <a:rect l="l" t="t" r="r" b="b"/>
            <a:pathLst>
              <a:path w="7106319" h="6851848">
                <a:moveTo>
                  <a:pt x="0" y="0"/>
                </a:moveTo>
                <a:lnTo>
                  <a:pt x="7106318" y="0"/>
                </a:lnTo>
                <a:lnTo>
                  <a:pt x="7106318" y="6851849"/>
                </a:lnTo>
                <a:lnTo>
                  <a:pt x="0" y="6851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62640" y="923956"/>
            <a:ext cx="5459104" cy="4114800"/>
          </a:xfrm>
          <a:custGeom>
            <a:avLst/>
            <a:gdLst/>
            <a:ahLst/>
            <a:cxnLst/>
            <a:rect l="l" t="t" r="r" b="b"/>
            <a:pathLst>
              <a:path w="5459104" h="4114800">
                <a:moveTo>
                  <a:pt x="0" y="0"/>
                </a:moveTo>
                <a:lnTo>
                  <a:pt x="5459105" y="0"/>
                </a:lnTo>
                <a:lnTo>
                  <a:pt x="54591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502130" y="657855"/>
            <a:ext cx="7210871" cy="1493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ejaVu Serif Bold"/>
              </a:rPr>
              <a:t>Ve đâu đấy lấp ló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ejaVu Serif Bold"/>
              </a:rPr>
              <a:t>Ca muôn khúc nhạc vui.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B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83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7607" y="0"/>
            <a:ext cx="2605505" cy="2485001"/>
          </a:xfrm>
          <a:custGeom>
            <a:avLst/>
            <a:gdLst/>
            <a:ahLst/>
            <a:cxnLst/>
            <a:rect l="l" t="t" r="r" b="b"/>
            <a:pathLst>
              <a:path w="2605505" h="2485001">
                <a:moveTo>
                  <a:pt x="0" y="0"/>
                </a:moveTo>
                <a:lnTo>
                  <a:pt x="2605505" y="0"/>
                </a:lnTo>
                <a:lnTo>
                  <a:pt x="2605505" y="2485001"/>
                </a:lnTo>
                <a:lnTo>
                  <a:pt x="0" y="24850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20" r="-220"/>
            </a:stretch>
          </a:blipFill>
        </p:spPr>
      </p:sp>
      <p:sp>
        <p:nvSpPr>
          <p:cNvPr id="16" name="Freeform 16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6279699">
            <a:off x="1701724" y="1189735"/>
            <a:ext cx="14481252" cy="12001338"/>
          </a:xfrm>
          <a:custGeom>
            <a:avLst/>
            <a:gdLst/>
            <a:ahLst/>
            <a:cxnLst/>
            <a:rect l="l" t="t" r="r" b="b"/>
            <a:pathLst>
              <a:path w="14481252" h="12001338">
                <a:moveTo>
                  <a:pt x="0" y="0"/>
                </a:moveTo>
                <a:lnTo>
                  <a:pt x="14481252" y="0"/>
                </a:lnTo>
                <a:lnTo>
                  <a:pt x="14481252" y="12001338"/>
                </a:lnTo>
                <a:lnTo>
                  <a:pt x="0" y="1200133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338563">
            <a:off x="1165115" y="874937"/>
            <a:ext cx="12029091" cy="9969109"/>
          </a:xfrm>
          <a:custGeom>
            <a:avLst/>
            <a:gdLst/>
            <a:ahLst/>
            <a:cxnLst/>
            <a:rect l="l" t="t" r="r" b="b"/>
            <a:pathLst>
              <a:path w="12029091" h="9969109">
                <a:moveTo>
                  <a:pt x="0" y="0"/>
                </a:moveTo>
                <a:lnTo>
                  <a:pt x="12029091" y="0"/>
                </a:lnTo>
                <a:lnTo>
                  <a:pt x="12029091" y="9969109"/>
                </a:lnTo>
                <a:lnTo>
                  <a:pt x="0" y="996910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9861850" y="933450"/>
            <a:ext cx="7386191" cy="2998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ejaVu Serif Bold"/>
              </a:rPr>
              <a:t>Trời cao và xanh thế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ejaVu Serif Bold"/>
              </a:rPr>
              <a:t>Nắng dọi khắp muôn nơi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ejaVu Serif Bold"/>
              </a:rPr>
              <a:t>Như những sợi chỉ nhỏ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ejaVu Serif Bold"/>
              </a:rPr>
              <a:t>Để nối đất với trời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27438" y="2504800"/>
            <a:ext cx="4461164" cy="7176135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64777" y="8198885"/>
            <a:ext cx="1850299" cy="1316025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27438" y="6610031"/>
            <a:ext cx="4684037" cy="3676969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38880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74897" y="4170077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203616" y="1028700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69457" y="0"/>
            <a:ext cx="3711703" cy="3540037"/>
          </a:xfrm>
          <a:custGeom>
            <a:avLst/>
            <a:gdLst/>
            <a:ahLst/>
            <a:cxnLst/>
            <a:rect l="l" t="t" r="r" b="b"/>
            <a:pathLst>
              <a:path w="3711703" h="3540037">
                <a:moveTo>
                  <a:pt x="0" y="0"/>
                </a:moveTo>
                <a:lnTo>
                  <a:pt x="3711703" y="0"/>
                </a:lnTo>
                <a:lnTo>
                  <a:pt x="3711703" y="3540037"/>
                </a:lnTo>
                <a:lnTo>
                  <a:pt x="0" y="35400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88596" y="3996371"/>
            <a:ext cx="6355404" cy="5227320"/>
          </a:xfrm>
          <a:custGeom>
            <a:avLst/>
            <a:gdLst/>
            <a:ahLst/>
            <a:cxnLst/>
            <a:rect l="l" t="t" r="r" b="b"/>
            <a:pathLst>
              <a:path w="6355404" h="5227320">
                <a:moveTo>
                  <a:pt x="0" y="0"/>
                </a:moveTo>
                <a:lnTo>
                  <a:pt x="6355404" y="0"/>
                </a:lnTo>
                <a:lnTo>
                  <a:pt x="6355404" y="5227320"/>
                </a:lnTo>
                <a:lnTo>
                  <a:pt x="0" y="52273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481623" y="933450"/>
            <a:ext cx="6063258" cy="1493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ejaVu Serif Bold"/>
              </a:rPr>
              <a:t>Ôi, mùa hạ tuyệt vời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ejaVu Serif Bold"/>
              </a:rPr>
              <a:t>Cho em bao mơ ước.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Microsoft Office PowerPoint</Application>
  <PresentationFormat>Custom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DejaVu Serif Bold Italics</vt:lpstr>
      <vt:lpstr>Calibri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Thơ: “ Mùa hạ tuyệt vời” Tác giả: “ Phạm Hưng Long”</dc:title>
  <cp:lastModifiedBy>MSTTPC</cp:lastModifiedBy>
  <cp:revision>2</cp:revision>
  <dcterms:created xsi:type="dcterms:W3CDTF">2006-08-16T00:00:00Z</dcterms:created>
  <dcterms:modified xsi:type="dcterms:W3CDTF">2024-03-28T03:10:44Z</dcterms:modified>
  <dc:identifier>DAGAwv-NfY0</dc:identifier>
</cp:coreProperties>
</file>