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Noto Serif Display"/>
      <p:regular r:id="rId9"/>
    </p:embeddedFont>
    <p:embeddedFont>
      <p:font typeface="Clear Sans" charset="0"/>
      <p:regular r:id="rId10"/>
    </p:embeddedFont>
    <p:embeddedFont>
      <p:font typeface="Anton" charset="0"/>
      <p:regular r:id="rId11"/>
    </p:embeddedFont>
    <p:embeddedFont>
      <p:font typeface="DejaVu Serif Bol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-86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5" Type="http://schemas.openxmlformats.org/officeDocument/2006/relationships/image" Target="../media/image9.jp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509587" y="-1581671"/>
            <a:ext cx="11082810" cy="14993303"/>
          </a:xfrm>
          <a:custGeom>
            <a:avLst/>
            <a:gdLst/>
            <a:ahLst/>
            <a:cxnLst/>
            <a:rect l="l" t="t" r="r" b="b"/>
            <a:pathLst>
              <a:path w="10596796" h="15013171">
                <a:moveTo>
                  <a:pt x="0" y="0"/>
                </a:moveTo>
                <a:lnTo>
                  <a:pt x="10596796" y="0"/>
                </a:lnTo>
                <a:lnTo>
                  <a:pt x="10596796" y="15013171"/>
                </a:lnTo>
                <a:lnTo>
                  <a:pt x="0" y="1501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00984" y="7154369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69"/>
                </a:lnTo>
                <a:lnTo>
                  <a:pt x="0" y="3583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17682" y="8449707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70"/>
                </a:lnTo>
                <a:lnTo>
                  <a:pt x="0" y="3583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72906" y="7194623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69"/>
                </a:lnTo>
                <a:lnTo>
                  <a:pt x="0" y="3583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49828">
            <a:off x="575566" y="5033102"/>
            <a:ext cx="2638281" cy="5551673"/>
          </a:xfrm>
          <a:custGeom>
            <a:avLst/>
            <a:gdLst/>
            <a:ahLst/>
            <a:cxnLst/>
            <a:rect l="l" t="t" r="r" b="b"/>
            <a:pathLst>
              <a:path w="2638281" h="5551673">
                <a:moveTo>
                  <a:pt x="0" y="0"/>
                </a:moveTo>
                <a:lnTo>
                  <a:pt x="2638281" y="0"/>
                </a:lnTo>
                <a:lnTo>
                  <a:pt x="2638281" y="5551673"/>
                </a:lnTo>
                <a:lnTo>
                  <a:pt x="0" y="55516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39323" y="8322017"/>
            <a:ext cx="5814109" cy="2477086"/>
          </a:xfrm>
          <a:custGeom>
            <a:avLst/>
            <a:gdLst/>
            <a:ahLst/>
            <a:cxnLst/>
            <a:rect l="l" t="t" r="r" b="b"/>
            <a:pathLst>
              <a:path w="5814109" h="2477086">
                <a:moveTo>
                  <a:pt x="0" y="0"/>
                </a:moveTo>
                <a:lnTo>
                  <a:pt x="5814109" y="0"/>
                </a:lnTo>
                <a:lnTo>
                  <a:pt x="5814109" y="2477086"/>
                </a:lnTo>
                <a:lnTo>
                  <a:pt x="0" y="2477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4051116">
            <a:off x="13574051" y="2463670"/>
            <a:ext cx="1219227" cy="1835373"/>
            <a:chOff x="0" y="0"/>
            <a:chExt cx="1625636" cy="2447164"/>
          </a:xfrm>
        </p:grpSpPr>
        <p:grpSp>
          <p:nvGrpSpPr>
            <p:cNvPr id="9" name="Group 9"/>
            <p:cNvGrpSpPr/>
            <p:nvPr/>
          </p:nvGrpSpPr>
          <p:grpSpPr>
            <a:xfrm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l="l" t="t" r="r" b="b"/>
                <a:pathLst>
                  <a:path w="553720" h="1950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l="l" t="t" r="r" b="b"/>
                <a:pathLst>
                  <a:path w="629920" h="203073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221740" h="60706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370330" h="69850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17" name="Group 17"/>
          <p:cNvGrpSpPr/>
          <p:nvPr/>
        </p:nvGrpSpPr>
        <p:grpSpPr>
          <a:xfrm rot="4051116">
            <a:off x="3708069" y="1459210"/>
            <a:ext cx="1219227" cy="1835373"/>
            <a:chOff x="0" y="0"/>
            <a:chExt cx="1625636" cy="2447164"/>
          </a:xfrm>
        </p:grpSpPr>
        <p:grpSp>
          <p:nvGrpSpPr>
            <p:cNvPr id="18" name="Group 18"/>
            <p:cNvGrpSpPr/>
            <p:nvPr/>
          </p:nvGrpSpPr>
          <p:grpSpPr>
            <a:xfrm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l="l" t="t" r="r" b="b"/>
                <a:pathLst>
                  <a:path w="553720" h="1950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l="l" t="t" r="r" b="b"/>
                <a:pathLst>
                  <a:path w="629920" h="203073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221740" h="60706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370330" h="69850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6813882" y="2763592"/>
            <a:ext cx="4474221" cy="237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6319"/>
              </a:lnSpc>
              <a:spcBef>
                <a:spcPct val="0"/>
              </a:spcBef>
            </a:pPr>
            <a:r>
              <a:rPr lang="en-US" sz="19199" dirty="0">
                <a:solidFill>
                  <a:srgbClr val="177475"/>
                </a:solidFill>
                <a:latin typeface="Anton"/>
              </a:rPr>
              <a:t>LQVT</a:t>
            </a:r>
          </a:p>
        </p:txBody>
      </p:sp>
      <p:sp>
        <p:nvSpPr>
          <p:cNvPr id="27" name="Freeform 27"/>
          <p:cNvSpPr/>
          <p:nvPr/>
        </p:nvSpPr>
        <p:spPr>
          <a:xfrm rot="206180">
            <a:off x="14782768" y="4832081"/>
            <a:ext cx="3010355" cy="5755697"/>
          </a:xfrm>
          <a:custGeom>
            <a:avLst/>
            <a:gdLst/>
            <a:ahLst/>
            <a:cxnLst/>
            <a:rect l="l" t="t" r="r" b="b"/>
            <a:pathLst>
              <a:path w="3010355" h="5755697">
                <a:moveTo>
                  <a:pt x="0" y="0"/>
                </a:moveTo>
                <a:lnTo>
                  <a:pt x="3010354" y="0"/>
                </a:lnTo>
                <a:lnTo>
                  <a:pt x="3010354" y="5755697"/>
                </a:lnTo>
                <a:lnTo>
                  <a:pt x="0" y="5755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7138186" y="7196122"/>
            <a:ext cx="3825612" cy="40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4"/>
              </a:lnSpc>
            </a:pPr>
            <a:r>
              <a:rPr lang="en-US" sz="2360">
                <a:solidFill>
                  <a:srgbClr val="FFFFFF"/>
                </a:solidFill>
                <a:latin typeface="Clear Sans"/>
              </a:rPr>
              <a:t>Teacher Olivia's Class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894707" y="5450626"/>
            <a:ext cx="1525924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thể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tích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tượng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802851"/>
            <a:ext cx="5348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UBND QUẬN LONG BIÊN</a:t>
            </a:r>
          </a:p>
          <a:p>
            <a:pPr algn="ctr"/>
            <a:r>
              <a:rPr lang="en-US" sz="3200" dirty="0" smtClean="0"/>
              <a:t>TRƯỜNG MẦM NON CHIM ÉN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19164" y="4638040"/>
            <a:ext cx="14049673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HĐ1: Gây hứng thú.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 Cho trẻ hát “Cho tôi đi làm mưa với”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07361" y="4638040"/>
            <a:ext cx="1490369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HĐ2: Đo dung tích của 2 đối tượng bằng một vật đo.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135386" y="2245536"/>
            <a:ext cx="1962631" cy="5432889"/>
          </a:xfrm>
          <a:custGeom>
            <a:avLst/>
            <a:gdLst/>
            <a:ahLst/>
            <a:cxnLst/>
            <a:rect l="l" t="t" r="r" b="b"/>
            <a:pathLst>
              <a:path w="1962631" h="5432889">
                <a:moveTo>
                  <a:pt x="0" y="0"/>
                </a:moveTo>
                <a:lnTo>
                  <a:pt x="1962631" y="0"/>
                </a:lnTo>
                <a:lnTo>
                  <a:pt x="1962631" y="5432889"/>
                </a:lnTo>
                <a:lnTo>
                  <a:pt x="0" y="543288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423304" y="3704818"/>
            <a:ext cx="10612951" cy="25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+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Cô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giải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thích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: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đựng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chai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chai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đựng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bát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bát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cốc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cốc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35720" y="1387280"/>
            <a:ext cx="2220686" cy="5767088"/>
          </a:xfrm>
          <a:custGeom>
            <a:avLst/>
            <a:gdLst/>
            <a:ahLst/>
            <a:cxnLst/>
            <a:rect l="l" t="t" r="r" b="b"/>
            <a:pathLst>
              <a:path w="9144000" h="8229600">
                <a:moveTo>
                  <a:pt x="0" y="0"/>
                </a:moveTo>
                <a:lnTo>
                  <a:pt x="9144000" y="0"/>
                </a:lnTo>
                <a:lnTo>
                  <a:pt x="9144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t="-22181" r="-311766" b="-20519"/>
            </a:stretch>
          </a:blipFill>
        </p:spPr>
      </p:sp>
      <p:sp>
        <p:nvSpPr>
          <p:cNvPr id="19" name="Freeform 17"/>
          <p:cNvSpPr/>
          <p:nvPr/>
        </p:nvSpPr>
        <p:spPr>
          <a:xfrm>
            <a:off x="12012731" y="738882"/>
            <a:ext cx="2085961" cy="6227967"/>
          </a:xfrm>
          <a:custGeom>
            <a:avLst/>
            <a:gdLst/>
            <a:ahLst/>
            <a:cxnLst/>
            <a:rect l="l" t="t" r="r" b="b"/>
            <a:pathLst>
              <a:path w="9144000" h="8229600">
                <a:moveTo>
                  <a:pt x="0" y="0"/>
                </a:moveTo>
                <a:lnTo>
                  <a:pt x="9144000" y="0"/>
                </a:lnTo>
                <a:lnTo>
                  <a:pt x="9144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l="-108065" t="-29335" r="-230295" b="-29335"/>
            </a:stretch>
          </a:blipFill>
        </p:spPr>
      </p:sp>
      <p:sp>
        <p:nvSpPr>
          <p:cNvPr id="20" name="TextBox 19"/>
          <p:cNvSpPr txBox="1"/>
          <p:nvPr/>
        </p:nvSpPr>
        <p:spPr>
          <a:xfrm>
            <a:off x="7086600" y="81643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35065" r="4419" b="20215"/>
          <a:stretch/>
        </p:blipFill>
        <p:spPr>
          <a:xfrm>
            <a:off x="762000" y="454967"/>
            <a:ext cx="5747657" cy="44981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r="-2989" b="20215"/>
          <a:stretch/>
        </p:blipFill>
        <p:spPr>
          <a:xfrm>
            <a:off x="374946" y="4807156"/>
            <a:ext cx="7769338" cy="51294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97199" y="4258628"/>
            <a:ext cx="3877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7588" y="9290321"/>
            <a:ext cx="227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78245" y="7015922"/>
            <a:ext cx="339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4" b="27035"/>
          <a:stretch/>
        </p:blipFill>
        <p:spPr>
          <a:xfrm>
            <a:off x="5511912" y="2736847"/>
            <a:ext cx="7543800" cy="46350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24800" y="6287669"/>
            <a:ext cx="252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253045" y="-1248895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081344" y="4773343"/>
            <a:ext cx="1061295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709652" y="-1252046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922574" y="4796607"/>
            <a:ext cx="1061295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6411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118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Noto Serif Display</vt:lpstr>
      <vt:lpstr>Times New Roman</vt:lpstr>
      <vt:lpstr>Clear Sans</vt:lpstr>
      <vt:lpstr>Anton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SKY</cp:lastModifiedBy>
  <cp:revision>3</cp:revision>
  <dcterms:created xsi:type="dcterms:W3CDTF">2006-08-16T00:00:00Z</dcterms:created>
  <dcterms:modified xsi:type="dcterms:W3CDTF">2024-04-02T10:31:30Z</dcterms:modified>
  <dc:identifier>DAGAykqXGEY</dc:identifier>
</cp:coreProperties>
</file>