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2"/>
  </p:sldMasterIdLst>
  <p:notesMasterIdLst>
    <p:notesMasterId r:id="rId15"/>
  </p:notesMasterIdLst>
  <p:handoutMasterIdLst>
    <p:handoutMasterId r:id="rId16"/>
  </p:handoutMasterIdLst>
  <p:sldIdLst>
    <p:sldId id="256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05" r:id="rId14"/>
  </p:sldIdLst>
  <p:sldSz cx="9144000" cy="6858000" type="screen4x3"/>
  <p:notesSz cx="6858000" cy="9144000"/>
  <p:defaultTextStyle>
    <a:defPPr>
      <a:defRPr lang="ko-KR"/>
    </a:defPPr>
    <a:lvl1pPr marL="0" lvl="0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charset="-127"/>
        <a:ea typeface="Gulim" panose="020B0600000101010101" charset="-127"/>
        <a:cs typeface="+mn-cs"/>
      </a:defRPr>
    </a:lvl1pPr>
    <a:lvl2pPr marL="457200" lvl="1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charset="-127"/>
        <a:ea typeface="Gulim" panose="020B0600000101010101" charset="-127"/>
        <a:cs typeface="+mn-cs"/>
      </a:defRPr>
    </a:lvl2pPr>
    <a:lvl3pPr marL="914400" lvl="2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charset="-127"/>
        <a:ea typeface="Gulim" panose="020B0600000101010101" charset="-127"/>
        <a:cs typeface="+mn-cs"/>
      </a:defRPr>
    </a:lvl3pPr>
    <a:lvl4pPr marL="1371600" lvl="3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charset="-127"/>
        <a:ea typeface="Gulim" panose="020B0600000101010101" charset="-127"/>
        <a:cs typeface="+mn-cs"/>
      </a:defRPr>
    </a:lvl4pPr>
    <a:lvl5pPr marL="1828800" lvl="4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charset="-127"/>
        <a:ea typeface="Gulim" panose="020B0600000101010101" charset="-127"/>
        <a:cs typeface="+mn-cs"/>
      </a:defRPr>
    </a:lvl5pPr>
    <a:lvl6pPr marL="2286000" lvl="5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charset="-127"/>
        <a:ea typeface="Gulim" panose="020B0600000101010101" charset="-127"/>
        <a:cs typeface="+mn-cs"/>
      </a:defRPr>
    </a:lvl6pPr>
    <a:lvl7pPr marL="2743200" lvl="6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charset="-127"/>
        <a:ea typeface="Gulim" panose="020B0600000101010101" charset="-127"/>
        <a:cs typeface="+mn-cs"/>
      </a:defRPr>
    </a:lvl7pPr>
    <a:lvl8pPr marL="3200400" lvl="7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charset="-127"/>
        <a:ea typeface="Gulim" panose="020B0600000101010101" charset="-127"/>
        <a:cs typeface="+mn-cs"/>
      </a:defRPr>
    </a:lvl8pPr>
    <a:lvl9pPr marL="3657600" lvl="8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charset="-127"/>
        <a:ea typeface="Gulim" panose="020B0600000101010101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4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179"/>
  </p:normalViewPr>
  <p:slideViewPr>
    <p:cSldViewPr showGuides="1">
      <p:cViewPr>
        <p:scale>
          <a:sx n="76" d="100"/>
          <a:sy n="76" d="100"/>
        </p:scale>
        <p:origin x="-1194" y="18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 varScale="1">
      <p:scale>
        <a:sx n="1" d="1"/>
        <a:sy n="1" d="1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/>
            <a:fld id="{9A0DB2DC-4C9A-4742-B13C-FB6460FD3503}" type="slidenum">
              <a:rPr lang="ko-KR" altLang="en-US" sz="1200" dirty="0"/>
              <a:t>‹#›</a:t>
            </a:fld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82619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마스터 텍스트 스타일을 편집합니다</a:t>
            </a:r>
          </a:p>
          <a:p>
            <a:pPr marL="457200" marR="0" lvl="1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둘째 수준</a:t>
            </a:r>
          </a:p>
          <a:p>
            <a:pPr marL="914400" marR="0" lvl="2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셋째 수준</a:t>
            </a:r>
          </a:p>
          <a:p>
            <a:pPr marL="1371600" marR="0" lvl="3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넷째 수준</a:t>
            </a:r>
          </a:p>
          <a:p>
            <a:pPr marL="1828800" marR="0" lvl="4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다섯째 수준</a:t>
            </a: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/>
            <a:fld id="{9A0DB2DC-4C9A-4742-B13C-FB6460FD3503}" type="slidenum">
              <a:rPr lang="ko-KR" altLang="en-US" sz="1200" dirty="0"/>
              <a:t>‹#›</a:t>
            </a:fld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041656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41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아초_C\ah\템플릿작업\템플릿_21\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ko-KR" altLang="en-US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‹#›</a:t>
            </a:fld>
            <a:endParaRPr lang="ko-KR" alt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아초_C\ah\템플릿작업\템플릿_21\png\0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83000"/>
            <a:ext cx="9144000" cy="317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3" descr="D:\아초_C\ah\템플릿작업\템플릿_21\png\0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580063" cy="2549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ko-KR" altLang="en-US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‹#›</a:t>
            </a:fld>
            <a:endParaRPr lang="ko-KR" alt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D:\아초_C\ah\템플릿작업\템플릿_21\png\22.png"/>
          <p:cNvPicPr>
            <a:picLocks noChangeAspect="1"/>
          </p:cNvPicPr>
          <p:nvPr userDrawn="1"/>
        </p:nvPicPr>
        <p:blipFill>
          <a:blip r:embed="rId2"/>
          <a:srcRect t="14146" r="1546" b="18654"/>
          <a:stretch>
            <a:fillRect/>
          </a:stretch>
        </p:blipFill>
        <p:spPr>
          <a:xfrm>
            <a:off x="7812088" y="728663"/>
            <a:ext cx="755650" cy="512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5" descr="D:\아초_C\ah\템플릿작업\템플릿_21\png\23.png"/>
          <p:cNvPicPr>
            <a:picLocks noChangeAspect="1"/>
          </p:cNvPicPr>
          <p:nvPr userDrawn="1"/>
        </p:nvPicPr>
        <p:blipFill>
          <a:blip r:embed="rId3"/>
          <a:srcRect l="21419" r="20827"/>
          <a:stretch>
            <a:fillRect/>
          </a:stretch>
        </p:blipFill>
        <p:spPr>
          <a:xfrm>
            <a:off x="8423275" y="0"/>
            <a:ext cx="720725" cy="1239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ko-KR" altLang="en-US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‹#›</a:t>
            </a:fld>
            <a:endParaRPr lang="ko-KR" alt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아초_C\ah\템플릿작업\템플릿_21\png\02.png"/>
          <p:cNvPicPr>
            <a:picLocks noChangeAspect="1"/>
          </p:cNvPicPr>
          <p:nvPr userDrawn="1"/>
        </p:nvPicPr>
        <p:blipFill>
          <a:blip r:embed="rId2"/>
          <a:srcRect b="19215"/>
          <a:stretch>
            <a:fillRect/>
          </a:stretch>
        </p:blipFill>
        <p:spPr>
          <a:xfrm>
            <a:off x="0" y="4292600"/>
            <a:ext cx="9144000" cy="256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ko-KR" altLang="en-US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‹#›</a:t>
            </a:fld>
            <a:endParaRPr lang="ko-KR" alt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ko-KR" altLang="en-US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‹#›</a:t>
            </a:fld>
            <a:endParaRPr lang="ko-KR" alt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9A0DB2DC-4C9A-4742-B13C-FB6460FD3503}" type="slidenum">
              <a:rPr lang="ko-KR" altLang="en-US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‹#›</a:t>
            </a:fld>
            <a:endParaRPr lang="ko-KR" alt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260350"/>
            <a:ext cx="2246313" cy="647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425" y="309563"/>
            <a:ext cx="2147888" cy="58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PNG FILE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audio" Target="../media/media1.mp3"/><Relationship Id="rId16" Type="http://schemas.openxmlformats.org/officeDocument/2006/relationships/image" Target="../media/image19.png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0.pn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4" descr="D:\아초_C\ah\템플릿작업\템플릿_21\png\10.png"/>
          <p:cNvPicPr>
            <a:picLocks noChangeAspect="1"/>
          </p:cNvPicPr>
          <p:nvPr/>
        </p:nvPicPr>
        <p:blipFill>
          <a:blip r:embed="rId4"/>
          <a:srcRect r="32088" b="22595"/>
          <a:stretch>
            <a:fillRect/>
          </a:stretch>
        </p:blipFill>
        <p:spPr>
          <a:xfrm>
            <a:off x="2738579" y="5214742"/>
            <a:ext cx="1290637" cy="900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10" descr="D:\아초_C\ah\템플릿작업\템플릿_21\png\0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4894480">
            <a:off x="-291195" y="3071812"/>
            <a:ext cx="1189037" cy="1119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9" descr="D:\아초_C\ah\템플릿작업\템플릿_21\png\0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0330" y="5943209"/>
            <a:ext cx="1489075" cy="892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Picture 8" descr="D:\아초_C\ah\템플릿작업\템플릿_21\png\1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063" y="2777404"/>
            <a:ext cx="1158875" cy="1603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1" name="Picture 3" descr="D:\아초_C\ah\템플릿작업\템플릿_21\png\1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1412" y="4179546"/>
            <a:ext cx="1341437" cy="1195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2" name="Picture 4" descr="D:\아초_C\ah\템플릿작업\템플릿_21\png\1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8888" y="3488604"/>
            <a:ext cx="1435100" cy="892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3" name="Picture 2" descr="D:\아초_C\ah\템플릿작업\템플릿_21\png\05.png"/>
          <p:cNvPicPr>
            <a:picLocks noChangeAspect="1"/>
          </p:cNvPicPr>
          <p:nvPr/>
        </p:nvPicPr>
        <p:blipFill>
          <a:blip r:embed="rId10"/>
          <a:srcRect l="16708" t="5566" r="12331" b="8156"/>
          <a:stretch>
            <a:fillRect/>
          </a:stretch>
        </p:blipFill>
        <p:spPr>
          <a:xfrm>
            <a:off x="-252536" y="3736975"/>
            <a:ext cx="3671888" cy="3348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4" name="Picture 5" descr="D:\아초_C\ah\템플릿작업\템플릿_21\png\16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9982" y="2452663"/>
            <a:ext cx="277812" cy="403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5" name="Picture 6" descr="D:\아초_C\ah\템플릿작업\템플릿_21\png\17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64306" y="2203768"/>
            <a:ext cx="319088" cy="442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6" name="Picture 7" descr="D:\아초_C\ah\템플릿작업\템플릿_21\png\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7001" y="2800576"/>
            <a:ext cx="571500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7" name="Picture 11" descr="D:\아초_C\ah\템플릿작업\템플릿_21\png\20.png"/>
          <p:cNvPicPr>
            <a:picLocks noChangeAspect="1"/>
          </p:cNvPicPr>
          <p:nvPr/>
        </p:nvPicPr>
        <p:blipFill>
          <a:blip r:embed="rId14"/>
          <a:srcRect l="23439" t="9758" r="3902" b="14130"/>
          <a:stretch>
            <a:fillRect/>
          </a:stretch>
        </p:blipFill>
        <p:spPr>
          <a:xfrm>
            <a:off x="6985318" y="549593"/>
            <a:ext cx="1033462" cy="1301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8" name="Picture 12" descr="D:\아초_C\ah\템플릿작업\템플릿_21\png\18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21625" y="333375"/>
            <a:ext cx="1042988" cy="1250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9" name="Picture 13" descr="D:\아초_C\ah\템플릿작업\템플릿_21\png\19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21400" y="80963"/>
            <a:ext cx="960438" cy="1152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397794" y="2712335"/>
            <a:ext cx="7669530" cy="1196206"/>
          </a:xfrm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dirty="0">
                <a:ln w="0"/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t</a:t>
            </a:r>
            <a:r>
              <a:rPr dirty="0">
                <a:ln w="0"/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ln w="0"/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dirty="0" err="1">
                <a:ln w="0"/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dirty="0">
                <a:ln w="0"/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 smtClean="0">
                <a:ln w="0"/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n w="0"/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 smtClean="0">
                <a:ln w="0"/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dirty="0" smtClean="0">
                <a:ln w="0"/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dirty="0">
                <a:ln w="0"/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dirty="0" smtClean="0">
                <a:ln w="0"/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dirty="0">
                <a:ln w="0"/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thắng cảnh của H</a:t>
            </a:r>
            <a:r>
              <a:rPr dirty="0">
                <a:ln w="0"/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ln w="0"/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Nội</a:t>
            </a:r>
          </a:p>
          <a:p>
            <a:pPr algn="ctr">
              <a:buNone/>
            </a:pPr>
            <a:endParaRPr lang="vi-VN" altLang="x-none" dirty="0">
              <a:ln w="0"/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2767" y="1279515"/>
            <a:ext cx="919425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KHÁM </a:t>
            </a:r>
            <a:r>
              <a:rPr lang="en-U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PHÁ 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MÔI </a:t>
            </a:r>
          </a:p>
          <a:p>
            <a:pPr algn="ctr"/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</a:t>
            </a:r>
            <a:r>
              <a:rPr lang="vi-VN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ƯỜNG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XUNG QUANH</a:t>
            </a:r>
            <a:endParaRPr lang="en-US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KissTheRain-Yiruma-75858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133715" y="6121400"/>
            <a:ext cx="619125" cy="619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333375"/>
            <a:ext cx="6912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ỦY BAN NHÂN DÂN QUẬN LONG BIÊN</a:t>
            </a:r>
          </a:p>
          <a:p>
            <a:pPr algn="ctr"/>
            <a:r>
              <a:rPr lang="en-US" dirty="0" smtClean="0"/>
              <a:t>TRƯỜNG MẦM NON CHIM ÉN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000" numSld="3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297814" y="261303"/>
            <a:ext cx="8342637" cy="1143000"/>
          </a:xfrm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vi-VN" altLang="x-non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Đâu là danh lam thắng cảnh của Hà Nội</a:t>
            </a:r>
          </a:p>
        </p:txBody>
      </p:sp>
      <p:pic>
        <p:nvPicPr>
          <p:cNvPr id="15363" name="Picture 1">
            <a:hlinkClick r:id="" action="ppaction://noaction">
              <a:snd r:embed="rId2" name="applause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00200"/>
            <a:ext cx="43434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5">
            <a:hlinkClick r:id="" action="ppaction://noaction">
              <a:snd r:embed="rId2" name="applause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4343400"/>
            <a:ext cx="4267200" cy="2276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7771" y="1705292"/>
            <a:ext cx="4267200" cy="2409825"/>
          </a:xfrm>
          <a:prstGeom prst="rect">
            <a:avLst/>
          </a:prstGeom>
        </p:spPr>
      </p:pic>
      <p:pic>
        <p:nvPicPr>
          <p:cNvPr id="1026" name="Picture 2" descr="https://scontent.fhan4-1.fna.fbcdn.net/v/t1.15752-9/53518735_155744228682507_284059224172920832_n.png?_nc_cat=104&amp;_nc_oc=AQlnsMWct0JK3rZZDfTmqovPTQ_dIJLP4AxG1GYCZSjUzBsV5URj28Srhss6mGcVrlc&amp;_nc_ht=scontent.fhan4-1.fna&amp;oh=11103ae20231fa5746d61bd6ee1c8fee&amp;oe=5D1B7AA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" y="4343400"/>
            <a:ext cx="419100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9">
            <a:hlinkClick r:id="" action="ppaction://noaction">
              <a:snd r:embed="rId3" name="bomb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288" y="5181600"/>
            <a:ext cx="2163762" cy="1349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</p:pic>
      <p:pic>
        <p:nvPicPr>
          <p:cNvPr id="16390" name="Picture 10">
            <a:hlinkClick r:id="" action="ppaction://noaction">
              <a:snd r:embed="rId3" name="bomb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9443" y="5173028"/>
            <a:ext cx="2103437" cy="1393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</p:pic>
      <p:sp>
        <p:nvSpPr>
          <p:cNvPr id="3" name="Rectangle 2"/>
          <p:cNvSpPr/>
          <p:nvPr/>
        </p:nvSpPr>
        <p:spPr bwMode="auto">
          <a:xfrm>
            <a:off x="457200" y="255905"/>
            <a:ext cx="79248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r>
              <a:rPr lang="vi-VN" altLang="x-none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Chọn danh lam thắng cảnh của thủ đô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627505"/>
          <a:ext cx="82296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04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735" y="5136515"/>
            <a:ext cx="2027238" cy="14398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9818" y="5131118"/>
            <a:ext cx="1973262" cy="1477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041 -0.030186 L 0.149376 -0.392408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-18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667 -0.010370 L 0.082847 -0.393611 " pathEditMode="relative" rAng="0" ptsTypes="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19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1535" y="2769235"/>
            <a:ext cx="4900930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6000" kern="1200" cap="none" spc="-150" normalizeH="0" baseline="0" noProof="0" dirty="0" smtClean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4341" name="Picture 4" descr="D:\아초_C\ah\템플릿작업\템플릿_21\png\22.png"/>
          <p:cNvPicPr>
            <a:picLocks noChangeAspect="1"/>
          </p:cNvPicPr>
          <p:nvPr/>
        </p:nvPicPr>
        <p:blipFill>
          <a:blip r:embed="rId2"/>
          <a:srcRect t="14146" r="1546" b="18654"/>
          <a:stretch>
            <a:fillRect/>
          </a:stretch>
        </p:blipFill>
        <p:spPr>
          <a:xfrm>
            <a:off x="7262495" y="4790440"/>
            <a:ext cx="1089660" cy="7378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Picture 5" descr="D:\아초_C\ah\템플릿작업\템플릿_21\png\23.png"/>
          <p:cNvPicPr>
            <a:picLocks noChangeAspect="1"/>
          </p:cNvPicPr>
          <p:nvPr/>
        </p:nvPicPr>
        <p:blipFill>
          <a:blip r:embed="rId3"/>
          <a:srcRect l="21419" r="20827"/>
          <a:stretch>
            <a:fillRect/>
          </a:stretch>
        </p:blipFill>
        <p:spPr>
          <a:xfrm>
            <a:off x="7799070" y="2623820"/>
            <a:ext cx="1577975" cy="27197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708681 -0.063056 " pathEditMode="relative" ptsTypes="">
                                      <p:cBhvr>
                                        <p:cTn id="6" dur="3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415" y="0"/>
            <a:ext cx="9175115" cy="68814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5558" y="6187440"/>
            <a:ext cx="5275263" cy="6461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sz="3600" i="1" kern="1200" cap="none" spc="0" normalizeH="0" baseline="0" noProof="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Tháp Rùa – Hồ Hoàn Kiếm</a:t>
            </a:r>
          </a:p>
        </p:txBody>
      </p:sp>
      <p:pic>
        <p:nvPicPr>
          <p:cNvPr id="3" name="KissTheRain-Yiruma-75858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875" y="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 showWhenStopped="0">
                <p:cTn id="11" repeatCount="indefinite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796280" y="5811520"/>
            <a:ext cx="3185795" cy="76835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sz="4400" kern="1200" cap="none" spc="0" normalizeH="0" baseline="0" noProof="0" smtClean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Cầu Thê Húc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22288" y="6050280"/>
            <a:ext cx="2646363" cy="646113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altLang="x-none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Lăng Bác Hồ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" name="TextBox 4"/>
          <p:cNvSpPr txBox="1"/>
          <p:nvPr/>
        </p:nvSpPr>
        <p:spPr>
          <a:xfrm>
            <a:off x="203200" y="5547360"/>
            <a:ext cx="2825750" cy="646113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sz="3600" kern="1200" cap="none" spc="0" normalizeH="0" baseline="0" noProof="0" smtClean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Chùa Một Cột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81928" y="5811520"/>
            <a:ext cx="4672965" cy="583565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altLang="x-none" sz="3200" dirty="0">
                <a:latin typeface="Times New Roman" panose="02020603050405020304" pitchFamily="18" charset="0"/>
              </a:rPr>
              <a:t>Văn Miếu – Quốc Tử Giám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97815" y="154623"/>
            <a:ext cx="8229600" cy="1143000"/>
          </a:xfrm>
        </p:spPr>
        <p:txBody>
          <a:bodyPr vert="horz" wrap="square" lIns="91440" tIns="45720" rIns="91440" bIns="45720" anchor="ctr">
            <a:scene3d>
              <a:camera prst="orthographicFront"/>
              <a:lightRig rig="threePt" dir="t"/>
            </a:scene3d>
          </a:bodyPr>
          <a:lstStyle/>
          <a:p>
            <a:r>
              <a:rPr lang="vi-VN" altLang="x-none" sz="4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Các món đặc sản Hà Nội</a:t>
            </a:r>
          </a:p>
        </p:txBody>
      </p:sp>
      <p:pic>
        <p:nvPicPr>
          <p:cNvPr id="12291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720" y="1553210"/>
            <a:ext cx="4229100" cy="2438400"/>
          </a:xfrm>
        </p:spPr>
      </p:pic>
      <p:sp>
        <p:nvSpPr>
          <p:cNvPr id="12296" name="TextBox 8"/>
          <p:cNvSpPr txBox="1"/>
          <p:nvPr/>
        </p:nvSpPr>
        <p:spPr>
          <a:xfrm>
            <a:off x="4719320" y="3426460"/>
            <a:ext cx="18473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endParaRPr lang="vi-VN" altLang="x-none" sz="2000" dirty="0">
              <a:latin typeface="Arial" panose="020B0604020202020204" pitchFamily="34" charset="0"/>
            </a:endParaRPr>
          </a:p>
        </p:txBody>
      </p:sp>
      <p:sp>
        <p:nvSpPr>
          <p:cNvPr id="12298" name="TextBox 11"/>
          <p:cNvSpPr txBox="1"/>
          <p:nvPr/>
        </p:nvSpPr>
        <p:spPr>
          <a:xfrm>
            <a:off x="5080953" y="4613910"/>
            <a:ext cx="718820" cy="3987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vi-VN" altLang="x-none" sz="2000" dirty="0">
                <a:latin typeface="Arial" panose="020B0604020202020204" pitchFamily="34" charset="0"/>
              </a:rPr>
              <a:t>Cốm</a:t>
            </a:r>
          </a:p>
        </p:txBody>
      </p:sp>
      <p:sp>
        <p:nvSpPr>
          <p:cNvPr id="13" name="TextBox 7"/>
          <p:cNvSpPr txBox="1"/>
          <p:nvPr/>
        </p:nvSpPr>
        <p:spPr>
          <a:xfrm>
            <a:off x="477837" y="3506283"/>
            <a:ext cx="1339215" cy="3987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vi-VN" altLang="x-none" sz="2000" dirty="0">
                <a:latin typeface="Arial" panose="020B0604020202020204" pitchFamily="34" charset="0"/>
              </a:rPr>
              <a:t>Bún thang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78" y="1815817"/>
            <a:ext cx="3532821" cy="20892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7837" y="3506283"/>
            <a:ext cx="1617663" cy="3189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Nhà hát lớn</a:t>
            </a:r>
            <a:endParaRPr lang="vi-VN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320" y="1764376"/>
            <a:ext cx="4231639" cy="20608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00501" y="1815817"/>
            <a:ext cx="1092463" cy="43732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mtClean="0">
                <a:solidFill>
                  <a:schemeClr val="bg1"/>
                </a:solidFill>
              </a:rPr>
              <a:t>Hồ Tây</a:t>
            </a:r>
            <a:endParaRPr lang="vi-VN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78" y="4648200"/>
            <a:ext cx="3532821" cy="2057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2658" y="6097518"/>
            <a:ext cx="1324394" cy="6080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mtClean="0"/>
              <a:t>Công viên</a:t>
            </a:r>
          </a:p>
          <a:p>
            <a:pPr algn="ctr"/>
            <a:r>
              <a:rPr lang="vi-VN" smtClean="0"/>
              <a:t>Thủ Lệ </a:t>
            </a:r>
            <a:endParaRPr lang="vi-V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3" y="4381065"/>
            <a:ext cx="3666173" cy="24011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2268" y="6171876"/>
            <a:ext cx="1747520" cy="5337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mtClean="0"/>
              <a:t>Đền Ngọc Sơn</a:t>
            </a:r>
            <a:endParaRPr lang="vi-VN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673" y="4381065"/>
            <a:ext cx="4121285" cy="24011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852489" y="4419600"/>
            <a:ext cx="1663727" cy="5930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mtClean="0"/>
              <a:t>Hoàng Thành</a:t>
            </a:r>
          </a:p>
          <a:p>
            <a:pPr algn="ctr"/>
            <a:r>
              <a:rPr lang="vi-VN" smtClean="0"/>
              <a:t>Thăng Long</a:t>
            </a:r>
            <a:endParaRPr lang="vi-VN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6" grpId="0" animBg="1"/>
      <p:bldP spid="12298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 vert="horz" wrap="square" lIns="91440" tIns="45720" rIns="91440" bIns="4572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vi-VN" altLang="x-none" sz="48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1720" y="1645920"/>
            <a:ext cx="4673600" cy="17526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4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Củng cố, ôn luyện</a:t>
            </a:r>
            <a:endParaRPr kumimoji="0" lang="vi-VN" sz="4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4340" name="Picture 3" descr="D:\아초_C\ah\템플릿작업\템플릿_21\png\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0" y="3398520"/>
            <a:ext cx="4672330" cy="2135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27784" y="476672"/>
            <a:ext cx="4470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x-none" sz="4800">
                <a:solidFill>
                  <a:schemeClr val="accent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Hoạt động 3:</a:t>
            </a:r>
            <a:endParaRPr lang="en-US" sz="48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AutoShape 2"/>
          <p:cNvSpPr/>
          <p:nvPr/>
        </p:nvSpPr>
        <p:spPr>
          <a:xfrm>
            <a:off x="-228600" y="0"/>
            <a:ext cx="10058400" cy="7162800"/>
          </a:xfrm>
          <a:prstGeom prst="irregularSeal2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4339" name="WordArt 3"/>
          <p:cNvSpPr>
            <a:spLocks noTextEdit="1"/>
          </p:cNvSpPr>
          <p:nvPr/>
        </p:nvSpPr>
        <p:spPr>
          <a:xfrm>
            <a:off x="1828800" y="2362200"/>
            <a:ext cx="5410200" cy="2895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lstStyle/>
          <a:p>
            <a:pPr algn="ctr" eaLnBrk="0" hangingPunct="0"/>
            <a:r>
              <a:rPr lang="en-US" sz="28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University" charset="0"/>
                <a:ea typeface="University" charset="0"/>
              </a:rPr>
              <a:t>Trò chơi 1:</a:t>
            </a:r>
          </a:p>
          <a:p>
            <a:pPr algn="ctr" eaLnBrk="0" hangingPunct="0"/>
            <a:r>
              <a:rPr lang="en-US" sz="28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University" charset="0"/>
                <a:ea typeface="University" charset="0"/>
              </a:rPr>
              <a:t>Ai thông minh nhất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8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8" grpId="0" bldLvl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115</Words>
  <Application>Microsoft Office PowerPoint</Application>
  <PresentationFormat>On-screen Show (4:3)</PresentationFormat>
  <Paragraphs>27</Paragraphs>
  <Slides>12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테마</vt:lpstr>
      <vt:lpstr>디자인 사용자 지정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món đặc sản Hà Nội</vt:lpstr>
      <vt:lpstr>PowerPoint Presentation</vt:lpstr>
      <vt:lpstr>PowerPoint Presentation</vt:lpstr>
      <vt:lpstr>Đâu là danh lam thắng cảnh của Hà Nội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asadal</dc:creator>
  <cp:lastModifiedBy>SKY</cp:lastModifiedBy>
  <cp:revision>59</cp:revision>
  <dcterms:created xsi:type="dcterms:W3CDTF">2013-09-27T00:27:00Z</dcterms:created>
  <dcterms:modified xsi:type="dcterms:W3CDTF">2024-05-27T06:02:50Z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1033-10.2.0.7635</vt:lpwstr>
  </property>
</Properties>
</file>