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8" r:id="rId11"/>
  </p:sldIdLst>
  <p:sldSz cx="9144000" cy="6858000" type="screen4x3"/>
  <p:notesSz cx="6858000" cy="9144000"/>
  <p:custShowLst>
    <p:custShow name="Custom Show 1" id="0">
      <p:sldLst>
        <p:sld r:id="rId2"/>
      </p:sldLst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60"/>
  </p:normalViewPr>
  <p:slideViewPr>
    <p:cSldViewPr>
      <p:cViewPr>
        <p:scale>
          <a:sx n="76" d="100"/>
          <a:sy n="76" d="100"/>
        </p:scale>
        <p:origin x="-11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E88A6-B674-4B00-AA2D-6F5BE884B660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71C106-D8C9-4F8C-A926-1A3546B119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79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EAD9AA-F121-4238-A0B2-37C93B770E3D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1C106-D8C9-4F8C-A926-1A3546B1193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D9E9F-998A-419D-A7E8-EF5591F9BD9F}" type="datetimeFigureOut">
              <a:rPr lang="en-US" smtClean="0"/>
              <a:pPr/>
              <a:t>5/27/2024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1F76B-337E-4AE7-92D6-E33877A9CC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LORAL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04800" y="0"/>
            <a:ext cx="9956800" cy="746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>
            <a:off x="1981200" y="4343400"/>
            <a:ext cx="649605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Bác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Hồ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</a:t>
            </a:r>
            <a:r>
              <a:rPr lang="en-US" sz="413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1300" kern="10" dirty="0" err="1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Yêu</a:t>
            </a:r>
            <a:endParaRPr lang="en-US" sz="413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15365" name="Picture 5" descr="Picture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5705475"/>
            <a:ext cx="1371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17"/>
          <p:cNvSpPr txBox="1">
            <a:spLocks noChangeArrowheads="1"/>
          </p:cNvSpPr>
          <p:nvPr/>
        </p:nvSpPr>
        <p:spPr bwMode="auto">
          <a:xfrm>
            <a:off x="1374775" y="1676400"/>
            <a:ext cx="7769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ỦY BAN NHÂN DÂN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QUẬN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LONG BIÊN</a:t>
            </a:r>
          </a:p>
          <a:p>
            <a:pPr algn="ctr">
              <a:defRPr/>
            </a:pP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TRƯỜNG MẦM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NON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Tahoma" pitchFamily="34" charset="0"/>
                <a:cs typeface="Times New Roman" pitchFamily="18" charset="0"/>
              </a:rPr>
              <a:t>CHIM ÉN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ea typeface="Tahoma" pitchFamily="34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057400" y="3124200"/>
            <a:ext cx="6781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Lĩnh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vực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phát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triển</a:t>
            </a:r>
            <a:r>
              <a:rPr lang="en-US" sz="4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nhận</a:t>
            </a:r>
            <a:r>
              <a:rPr lang="en-US" sz="4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thức</a:t>
            </a:r>
            <a:endParaRPr lang="en-US" sz="40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lăng Bac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3999" cy="6858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10600" cy="67056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228600"/>
            <a:ext cx="8610600" cy="6629400"/>
          </a:xfr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228600"/>
            <a:ext cx="9143999" cy="662940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6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2400"/>
            <a:ext cx="8915400" cy="65532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991599" cy="6629400"/>
          </a:xfr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763000" cy="6705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c 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" y="228600"/>
            <a:ext cx="8686800" cy="64008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25</Words>
  <Application>Microsoft Office PowerPoint</Application>
  <PresentationFormat>On-screen Show (4:3)</PresentationFormat>
  <Paragraphs>6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  <vt:variant>
        <vt:lpstr>Custom Shows</vt:lpstr>
      </vt:variant>
      <vt:variant>
        <vt:i4>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Custom Show 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 10 TCT Computer</dc:creator>
  <cp:lastModifiedBy>SKY</cp:lastModifiedBy>
  <cp:revision>10</cp:revision>
  <dcterms:created xsi:type="dcterms:W3CDTF">2017-05-18T01:55:44Z</dcterms:created>
  <dcterms:modified xsi:type="dcterms:W3CDTF">2024-05-27T06:09:34Z</dcterms:modified>
</cp:coreProperties>
</file>