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1" r:id="rId9"/>
    <p:sldId id="263" r:id="rId10"/>
    <p:sldId id="267" r:id="rId11"/>
    <p:sldId id="264" r:id="rId12"/>
    <p:sldId id="265" r:id="rId13"/>
    <p:sldId id="268" r:id="rId14"/>
    <p:sldId id="269" r:id="rId15"/>
  </p:sldIdLst>
  <p:sldSz cx="18288000" cy="10287000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Baloo Bhai" charset="0"/>
      <p:regular r:id="rId20"/>
    </p:embeddedFont>
    <p:embeddedFont>
      <p:font typeface="Alatsi" charset="0"/>
      <p:regular r:id="rId21"/>
    </p:embeddedFont>
    <p:embeddedFont>
      <p:font typeface="DejaVu Serif Bold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2.svg"/><Relationship Id="rId5" Type="http://schemas.openxmlformats.org/officeDocument/2006/relationships/image" Target="../media/image14.sv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35894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43581"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43581">
            <a:off x="-3599882" y="1785381"/>
            <a:ext cx="5310462" cy="7722103"/>
            <a:chOff x="0" y="0"/>
            <a:chExt cx="1398640" cy="20338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49877"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42552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2781891">
            <a:off x="14462329" y="811938"/>
            <a:ext cx="2883442" cy="3253115"/>
          </a:xfrm>
          <a:custGeom>
            <a:avLst/>
            <a:gdLst/>
            <a:ahLst/>
            <a:cxnLst/>
            <a:rect l="l" t="t" r="r" b="b"/>
            <a:pathLst>
              <a:path w="2883442" h="3253115">
                <a:moveTo>
                  <a:pt x="0" y="0"/>
                </a:moveTo>
                <a:lnTo>
                  <a:pt x="2883442" y="0"/>
                </a:lnTo>
                <a:lnTo>
                  <a:pt x="2883442" y="3253115"/>
                </a:lnTo>
                <a:lnTo>
                  <a:pt x="0" y="3253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270427">
            <a:off x="2858133" y="6008044"/>
            <a:ext cx="2909355" cy="2957386"/>
          </a:xfrm>
          <a:custGeom>
            <a:avLst/>
            <a:gdLst/>
            <a:ahLst/>
            <a:cxnLst/>
            <a:rect l="l" t="t" r="r" b="b"/>
            <a:pathLst>
              <a:path w="2909355" h="2957386">
                <a:moveTo>
                  <a:pt x="0" y="0"/>
                </a:moveTo>
                <a:lnTo>
                  <a:pt x="2909354" y="0"/>
                </a:lnTo>
                <a:lnTo>
                  <a:pt x="2909354" y="2957386"/>
                </a:lnTo>
                <a:lnTo>
                  <a:pt x="0" y="29573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7720389">
            <a:off x="-694460" y="-1506094"/>
            <a:ext cx="2525458" cy="4114800"/>
          </a:xfrm>
          <a:custGeom>
            <a:avLst/>
            <a:gdLst/>
            <a:ahLst/>
            <a:cxnLst/>
            <a:rect l="l" t="t" r="r" b="b"/>
            <a:pathLst>
              <a:path w="2525458" h="4114800">
                <a:moveTo>
                  <a:pt x="0" y="0"/>
                </a:moveTo>
                <a:lnTo>
                  <a:pt x="2525458" y="0"/>
                </a:lnTo>
                <a:lnTo>
                  <a:pt x="25254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2374795">
            <a:off x="16437101" y="7775227"/>
            <a:ext cx="2630043" cy="4114800"/>
          </a:xfrm>
          <a:custGeom>
            <a:avLst/>
            <a:gdLst/>
            <a:ahLst/>
            <a:cxnLst/>
            <a:rect l="l" t="t" r="r" b="b"/>
            <a:pathLst>
              <a:path w="2630043" h="4114800">
                <a:moveTo>
                  <a:pt x="0" y="0"/>
                </a:moveTo>
                <a:lnTo>
                  <a:pt x="2630043" y="0"/>
                </a:lnTo>
                <a:lnTo>
                  <a:pt x="263004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124910">
            <a:off x="1298385" y="2321576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b="-83216"/>
            </a:stretch>
          </a:blipFill>
        </p:spPr>
      </p:sp>
      <p:sp>
        <p:nvSpPr>
          <p:cNvPr id="20" name="TextBox 20"/>
          <p:cNvSpPr txBox="1"/>
          <p:nvPr/>
        </p:nvSpPr>
        <p:spPr>
          <a:xfrm rot="-177133">
            <a:off x="3587871" y="2311479"/>
            <a:ext cx="11944062" cy="537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79"/>
              </a:lnSpc>
            </a:pPr>
            <a:r>
              <a:rPr lang="en-US" sz="13699" spc="2274">
                <a:solidFill>
                  <a:srgbClr val="000000"/>
                </a:solidFill>
                <a:latin typeface="Baloo Bhai"/>
              </a:rPr>
              <a:t>LQVT</a:t>
            </a:r>
          </a:p>
          <a:p>
            <a:pPr marL="0" lvl="0" indent="0" algn="ctr">
              <a:lnSpc>
                <a:spcPts val="11761"/>
              </a:lnSpc>
              <a:spcBef>
                <a:spcPct val="0"/>
              </a:spcBef>
            </a:pPr>
            <a:r>
              <a:rPr lang="en-US" sz="8400" spc="1394">
                <a:solidFill>
                  <a:srgbClr val="000000"/>
                </a:solidFill>
                <a:latin typeface="Alatsi"/>
              </a:rPr>
              <a:t>So sánh chiều rộng của 2 đối tượng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4114800" y="4914900"/>
            <a:ext cx="8305800" cy="2971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82760" y="416828"/>
            <a:ext cx="14261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977168"/>
            <a:ext cx="8305800" cy="1762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29700" y="8233338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6664 L -3.33333E-6 0.272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10822" y="3813261"/>
            <a:ext cx="678492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Trò chơi củng cố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82105" y="3303905"/>
            <a:ext cx="1213765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: “Ai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giỏi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nhất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”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86" y="4527506"/>
            <a:ext cx="99002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LC: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82105" y="3303905"/>
            <a:ext cx="12137653" cy="93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Trò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chơi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: “Ai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khéo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hơn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”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0786" y="4527506"/>
            <a:ext cx="9900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CC: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LC: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810822" y="3813261"/>
            <a:ext cx="6784925" cy="862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Kết</a:t>
            </a:r>
            <a:r>
              <a:rPr lang="en-US" sz="5199" dirty="0" smtClean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 smtClean="0">
                <a:solidFill>
                  <a:srgbClr val="000000"/>
                </a:solidFill>
                <a:latin typeface="DejaVu Serif Bold"/>
              </a:rPr>
              <a:t>thúc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  <p:extLst>
      <p:ext uri="{BB962C8B-B14F-4D97-AF65-F5344CB8AC3E}">
        <p14:creationId xmlns:p14="http://schemas.microsoft.com/office/powerpoint/2010/main" val="41981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775401" y="4192666"/>
            <a:ext cx="3898773" cy="411480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3" y="0"/>
                </a:lnTo>
                <a:lnTo>
                  <a:pt x="38987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33269" y="2621366"/>
            <a:ext cx="12174736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Cô cho trẻ hát và vận động bài hát: 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“Nhà của tôi”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775401" y="4192666"/>
            <a:ext cx="3898773" cy="4114800"/>
          </a:xfrm>
          <a:custGeom>
            <a:avLst/>
            <a:gdLst/>
            <a:ahLst/>
            <a:cxnLst/>
            <a:rect l="l" t="t" r="r" b="b"/>
            <a:pathLst>
              <a:path w="3898773" h="4114800">
                <a:moveTo>
                  <a:pt x="0" y="0"/>
                </a:moveTo>
                <a:lnTo>
                  <a:pt x="3898773" y="0"/>
                </a:lnTo>
                <a:lnTo>
                  <a:pt x="389877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069101" y="2621366"/>
            <a:ext cx="9037299" cy="25546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000000"/>
                </a:solidFill>
                <a:latin typeface="DejaVu Serif Bold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tên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là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000000"/>
                </a:solidFill>
                <a:latin typeface="DejaVu Serif Bold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Bài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hát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về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điều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DejaVu Serif Bold"/>
              </a:rPr>
              <a:t>gì</a:t>
            </a:r>
            <a:r>
              <a:rPr lang="en-US" sz="4800" dirty="0">
                <a:solidFill>
                  <a:srgbClr val="000000"/>
                </a:solidFill>
                <a:latin typeface="DejaVu Serif Bold"/>
              </a:rPr>
              <a:t>?</a:t>
            </a:r>
          </a:p>
          <a:p>
            <a:pPr algn="ctr">
              <a:lnSpc>
                <a:spcPts val="6720"/>
              </a:lnSpc>
            </a:pPr>
            <a:r>
              <a:rPr lang="en-US" sz="4800" dirty="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824254" y="4442370"/>
            <a:ext cx="4377447" cy="4114800"/>
          </a:xfrm>
          <a:custGeom>
            <a:avLst/>
            <a:gdLst/>
            <a:ahLst/>
            <a:cxnLst/>
            <a:rect l="l" t="t" r="r" b="b"/>
            <a:pathLst>
              <a:path w="4377447" h="4114800">
                <a:moveTo>
                  <a:pt x="0" y="0"/>
                </a:moveTo>
                <a:lnTo>
                  <a:pt x="4377447" y="0"/>
                </a:lnTo>
                <a:lnTo>
                  <a:pt x="43774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86487" y="2621366"/>
            <a:ext cx="13068300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Cô có 1 món quà dành tặng cho cả lớp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841677" y="3923184"/>
            <a:ext cx="6638449" cy="5858431"/>
          </a:xfrm>
          <a:custGeom>
            <a:avLst/>
            <a:gdLst/>
            <a:ahLst/>
            <a:cxnLst/>
            <a:rect l="l" t="t" r="r" b="b"/>
            <a:pathLst>
              <a:path w="6638449" h="5858431">
                <a:moveTo>
                  <a:pt x="0" y="0"/>
                </a:moveTo>
                <a:lnTo>
                  <a:pt x="6638449" y="0"/>
                </a:lnTo>
                <a:lnTo>
                  <a:pt x="6638449" y="5858432"/>
                </a:lnTo>
                <a:lnTo>
                  <a:pt x="0" y="58584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19030" y="2621366"/>
            <a:ext cx="13803213" cy="1697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Cô trò mình cùng mở món quà này nhé! </a:t>
            </a: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DejaVu Serif Bold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114800" y="1552016"/>
            <a:ext cx="8305800" cy="1762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914900"/>
            <a:ext cx="8305800" cy="2971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0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506837" y="4638040"/>
            <a:ext cx="11274326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DejaVu Serif Bold"/>
              </a:rPr>
              <a:t>* Ôn tập nhận biết chiều rộng.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114800" y="1552016"/>
            <a:ext cx="8305800" cy="17626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4914900"/>
            <a:ext cx="8305800" cy="2971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1181100"/>
            <a:ext cx="8305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66490" y="308435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29000" y="1602908"/>
            <a:ext cx="0" cy="17117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4800" y="17145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581400" y="4914900"/>
            <a:ext cx="0" cy="2971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04800" y="56313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F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93410" y="0"/>
            <a:ext cx="20399600" cy="10287000"/>
            <a:chOff x="0" y="0"/>
            <a:chExt cx="27199466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3483466" y="0"/>
              <a:ext cx="13716000" cy="13716000"/>
            </a:xfrm>
            <a:custGeom>
              <a:avLst/>
              <a:gdLst/>
              <a:ahLst/>
              <a:cxnLst/>
              <a:rect l="l" t="t" r="r" b="b"/>
              <a:pathLst>
                <a:path w="13716000" h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10656418">
            <a:off x="16394250" y="457670"/>
            <a:ext cx="5310462" cy="7722103"/>
            <a:chOff x="0" y="0"/>
            <a:chExt cx="139864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98640" cy="2033805"/>
            </a:xfrm>
            <a:custGeom>
              <a:avLst/>
              <a:gdLst/>
              <a:ahLst/>
              <a:cxnLst/>
              <a:rect l="l" t="t" r="r" b="b"/>
              <a:pathLst>
                <a:path w="1398640" h="2033805">
                  <a:moveTo>
                    <a:pt x="74351" y="0"/>
                  </a:moveTo>
                  <a:lnTo>
                    <a:pt x="1324289" y="0"/>
                  </a:lnTo>
                  <a:cubicBezTo>
                    <a:pt x="1344008" y="0"/>
                    <a:pt x="1362920" y="7833"/>
                    <a:pt x="1376863" y="21777"/>
                  </a:cubicBezTo>
                  <a:cubicBezTo>
                    <a:pt x="1390807" y="35720"/>
                    <a:pt x="1398640" y="54632"/>
                    <a:pt x="1398640" y="74351"/>
                  </a:cubicBezTo>
                  <a:lnTo>
                    <a:pt x="1398640" y="1959454"/>
                  </a:lnTo>
                  <a:cubicBezTo>
                    <a:pt x="1398640" y="1979173"/>
                    <a:pt x="1390807" y="1998085"/>
                    <a:pt x="1376863" y="2012028"/>
                  </a:cubicBezTo>
                  <a:cubicBezTo>
                    <a:pt x="1362920" y="2025971"/>
                    <a:pt x="1344008" y="2033805"/>
                    <a:pt x="1324289" y="2033805"/>
                  </a:cubicBezTo>
                  <a:lnTo>
                    <a:pt x="74351" y="2033805"/>
                  </a:lnTo>
                  <a:cubicBezTo>
                    <a:pt x="54632" y="2033805"/>
                    <a:pt x="35720" y="2025971"/>
                    <a:pt x="21777" y="2012028"/>
                  </a:cubicBezTo>
                  <a:cubicBezTo>
                    <a:pt x="7833" y="1998085"/>
                    <a:pt x="0" y="1979173"/>
                    <a:pt x="0" y="1959454"/>
                  </a:cubicBezTo>
                  <a:lnTo>
                    <a:pt x="0" y="74351"/>
                  </a:lnTo>
                  <a:cubicBezTo>
                    <a:pt x="0" y="54632"/>
                    <a:pt x="7833" y="35720"/>
                    <a:pt x="21777" y="21777"/>
                  </a:cubicBezTo>
                  <a:cubicBezTo>
                    <a:pt x="35720" y="7833"/>
                    <a:pt x="54632" y="0"/>
                    <a:pt x="74351" y="0"/>
                  </a:cubicBezTo>
                  <a:close/>
                </a:path>
              </a:pathLst>
            </a:custGeom>
            <a:solidFill>
              <a:srgbClr val="8254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39864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0675089">
            <a:off x="15664256" y="993865"/>
            <a:ext cx="1142189" cy="6649712"/>
          </a:xfrm>
          <a:custGeom>
            <a:avLst/>
            <a:gdLst/>
            <a:ahLst/>
            <a:cxnLst/>
            <a:rect l="l" t="t" r="r" b="b"/>
            <a:pathLst>
              <a:path w="1142189" h="6649712">
                <a:moveTo>
                  <a:pt x="0" y="0"/>
                </a:moveTo>
                <a:lnTo>
                  <a:pt x="1142189" y="0"/>
                </a:lnTo>
                <a:lnTo>
                  <a:pt x="1142189" y="6649712"/>
                </a:lnTo>
                <a:lnTo>
                  <a:pt x="0" y="6649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83216"/>
            </a:stretch>
          </a:blipFill>
        </p:spPr>
      </p:sp>
      <p:grpSp>
        <p:nvGrpSpPr>
          <p:cNvPr id="9" name="Group 9"/>
          <p:cNvGrpSpPr/>
          <p:nvPr/>
        </p:nvGrpSpPr>
        <p:grpSpPr>
          <a:xfrm rot="-149877">
            <a:off x="1001128" y="719226"/>
            <a:ext cx="14039017" cy="7446288"/>
            <a:chOff x="0" y="0"/>
            <a:chExt cx="3697519" cy="19611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97519" cy="1961162"/>
            </a:xfrm>
            <a:custGeom>
              <a:avLst/>
              <a:gdLst/>
              <a:ahLst/>
              <a:cxnLst/>
              <a:rect l="l" t="t" r="r" b="b"/>
              <a:pathLst>
                <a:path w="3697519" h="1961162">
                  <a:moveTo>
                    <a:pt x="28124" y="0"/>
                  </a:moveTo>
                  <a:lnTo>
                    <a:pt x="3669395" y="0"/>
                  </a:lnTo>
                  <a:cubicBezTo>
                    <a:pt x="3684927" y="0"/>
                    <a:pt x="3697519" y="12592"/>
                    <a:pt x="3697519" y="28124"/>
                  </a:cubicBezTo>
                  <a:lnTo>
                    <a:pt x="3697519" y="1933038"/>
                  </a:lnTo>
                  <a:cubicBezTo>
                    <a:pt x="3697519" y="1940497"/>
                    <a:pt x="3694556" y="1947650"/>
                    <a:pt x="3689281" y="1952925"/>
                  </a:cubicBezTo>
                  <a:cubicBezTo>
                    <a:pt x="3684007" y="1958199"/>
                    <a:pt x="3676853" y="1961162"/>
                    <a:pt x="3669395" y="1961162"/>
                  </a:cubicBezTo>
                  <a:lnTo>
                    <a:pt x="28124" y="1961162"/>
                  </a:lnTo>
                  <a:cubicBezTo>
                    <a:pt x="20665" y="1961162"/>
                    <a:pt x="13512" y="1958199"/>
                    <a:pt x="8237" y="1952925"/>
                  </a:cubicBezTo>
                  <a:cubicBezTo>
                    <a:pt x="2963" y="1947650"/>
                    <a:pt x="0" y="1940497"/>
                    <a:pt x="0" y="1933038"/>
                  </a:cubicBezTo>
                  <a:lnTo>
                    <a:pt x="0" y="28124"/>
                  </a:lnTo>
                  <a:cubicBezTo>
                    <a:pt x="0" y="12592"/>
                    <a:pt x="12592" y="0"/>
                    <a:pt x="281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3697519" cy="1989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21755">
            <a:off x="14654025" y="345757"/>
            <a:ext cx="3837390" cy="2412518"/>
          </a:xfrm>
          <a:custGeom>
            <a:avLst/>
            <a:gdLst/>
            <a:ahLst/>
            <a:cxnLst/>
            <a:rect l="l" t="t" r="r" b="b"/>
            <a:pathLst>
              <a:path w="3837390" h="2412518">
                <a:moveTo>
                  <a:pt x="0" y="0"/>
                </a:moveTo>
                <a:lnTo>
                  <a:pt x="3837390" y="0"/>
                </a:lnTo>
                <a:lnTo>
                  <a:pt x="3837390" y="2412518"/>
                </a:lnTo>
                <a:lnTo>
                  <a:pt x="0" y="241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83416" y="6112556"/>
            <a:ext cx="2398688" cy="4389821"/>
          </a:xfrm>
          <a:custGeom>
            <a:avLst/>
            <a:gdLst/>
            <a:ahLst/>
            <a:cxnLst/>
            <a:rect l="l" t="t" r="r" b="b"/>
            <a:pathLst>
              <a:path w="2398688" h="4389821">
                <a:moveTo>
                  <a:pt x="0" y="0"/>
                </a:moveTo>
                <a:lnTo>
                  <a:pt x="2398689" y="0"/>
                </a:lnTo>
                <a:lnTo>
                  <a:pt x="2398689" y="4389821"/>
                </a:lnTo>
                <a:lnTo>
                  <a:pt x="0" y="43898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482105" y="3303905"/>
            <a:ext cx="12137653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DejaVu Serif Bold"/>
              </a:rPr>
              <a:t>*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Dạy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trẻ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so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sánh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chiều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rộng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hai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đối</a:t>
            </a:r>
            <a:r>
              <a:rPr lang="en-US" sz="5199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DejaVu Serif Bold"/>
              </a:rPr>
              <a:t>t­ượng</a:t>
            </a:r>
            <a:endParaRPr lang="en-US" sz="5199" dirty="0">
              <a:solidFill>
                <a:srgbClr val="000000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237</Words>
  <Application>Microsoft Office PowerPoint</Application>
  <PresentationFormat>Custom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Baloo Bhai</vt:lpstr>
      <vt:lpstr>Times New Roman</vt:lpstr>
      <vt:lpstr>Alatsi</vt:lpstr>
      <vt:lpstr>DejaVu Serif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 So sánh chiều rộng của 2 đối tượng</dc:title>
  <cp:lastModifiedBy>SKY</cp:lastModifiedBy>
  <cp:revision>7</cp:revision>
  <dcterms:created xsi:type="dcterms:W3CDTF">2006-08-16T00:00:00Z</dcterms:created>
  <dcterms:modified xsi:type="dcterms:W3CDTF">2023-10-23T06:51:58Z</dcterms:modified>
  <dc:identifier>DAFxff9jXyk</dc:identifier>
</cp:coreProperties>
</file>