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90" r:id="rId2"/>
    <p:sldId id="292" r:id="rId3"/>
    <p:sldId id="317" r:id="rId4"/>
    <p:sldId id="304" r:id="rId5"/>
    <p:sldId id="318" r:id="rId6"/>
    <p:sldId id="315" r:id="rId7"/>
    <p:sldId id="319" r:id="rId8"/>
    <p:sldId id="321" r:id="rId9"/>
    <p:sldId id="322" r:id="rId10"/>
    <p:sldId id="323" r:id="rId11"/>
    <p:sldId id="312" r:id="rId12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43A"/>
    <a:srgbClr val="4CB6BD"/>
    <a:srgbClr val="FFDD43"/>
    <a:srgbClr val="FF4C60"/>
    <a:srgbClr val="ACD94C"/>
    <a:srgbClr val="274991"/>
    <a:srgbClr val="7CA82A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-2094" y="-9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04E8BE76-29C8-41AB-8544-889D89FA4F96}" type="datetimeFigureOut">
              <a:rPr lang="zh-CN" altLang="en-US" smtClean="0"/>
              <a:pPr/>
              <a:t>2024/3/13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1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1139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92DBF9-12DC-87C5-12CD-5718E98FE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="" xmlns:a16="http://schemas.microsoft.com/office/drawing/2014/main" id="{7230902A-0AA6-F75F-F9B9-160371E91D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3">
            <a:extLst>
              <a:ext uri="{FF2B5EF4-FFF2-40B4-BE49-F238E27FC236}">
                <a16:creationId xmlns="" xmlns:a16="http://schemas.microsoft.com/office/drawing/2014/main" id="{87749A81-D826-3D0D-56C7-57909DD00D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031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11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342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2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768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9A5BDDE-408A-A184-87FB-0DFEF6EBA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>
            <a:extLst>
              <a:ext uri="{FF2B5EF4-FFF2-40B4-BE49-F238E27FC236}">
                <a16:creationId xmlns="" xmlns:a16="http://schemas.microsoft.com/office/drawing/2014/main" id="{547AF4FA-DC6A-0781-E428-5776C78B33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>
            <a:extLst>
              <a:ext uri="{FF2B5EF4-FFF2-40B4-BE49-F238E27FC236}">
                <a16:creationId xmlns="" xmlns:a16="http://schemas.microsoft.com/office/drawing/2014/main" id="{CC1D2AC6-DAF1-4263-BB1C-2E3AFAA6EE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>
            <a:extLst>
              <a:ext uri="{FF2B5EF4-FFF2-40B4-BE49-F238E27FC236}">
                <a16:creationId xmlns="" xmlns:a16="http://schemas.microsoft.com/office/drawing/2014/main" id="{75B13BC8-C2D0-C574-BFF4-77594D067F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3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2025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459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10A3C0D-9565-CC57-84CE-6DAFBB86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="" xmlns:a16="http://schemas.microsoft.com/office/drawing/2014/main" id="{582F5D07-24E5-7B4A-7282-45E654C7F3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="" xmlns:a16="http://schemas.microsoft.com/office/drawing/2014/main" id="{92201FA4-95B2-CA43-5075-DC8C078687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1366B7D-7CEF-4357-25FB-ECF9554DFE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842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991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B5CADE5-D883-F300-CD99-5D3FEF462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="" xmlns:a16="http://schemas.microsoft.com/office/drawing/2014/main" id="{C800B47F-012E-0088-1AE6-5F7E87D389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3">
            <a:extLst>
              <a:ext uri="{FF2B5EF4-FFF2-40B4-BE49-F238E27FC236}">
                <a16:creationId xmlns="" xmlns:a16="http://schemas.microsoft.com/office/drawing/2014/main" id="{12D804DC-080C-DD43-6A1B-70EDFA6BE9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375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362C60F-F99C-AB47-A62E-AFEEE6FD1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>
            <a:extLst>
              <a:ext uri="{FF2B5EF4-FFF2-40B4-BE49-F238E27FC236}">
                <a16:creationId xmlns="" xmlns:a16="http://schemas.microsoft.com/office/drawing/2014/main" id="{180B1EF8-70FA-7637-E411-2788BF09E5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>
            <a:extLst>
              <a:ext uri="{FF2B5EF4-FFF2-40B4-BE49-F238E27FC236}">
                <a16:creationId xmlns="" xmlns:a16="http://schemas.microsoft.com/office/drawing/2014/main" id="{8AB99095-D04C-7FB7-5A21-4BF7BE07C9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>
            <a:extLst>
              <a:ext uri="{FF2B5EF4-FFF2-40B4-BE49-F238E27FC236}">
                <a16:creationId xmlns="" xmlns:a16="http://schemas.microsoft.com/office/drawing/2014/main" id="{0FF9CF09-F9D5-9251-EDC1-10B2E1D202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8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3349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6622141-0149-8EED-0C01-BA34F29B0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="" xmlns:a16="http://schemas.microsoft.com/office/drawing/2014/main" id="{E25CFAA8-9E81-83FF-CB90-9D5AEAF2AC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3">
            <a:extLst>
              <a:ext uri="{FF2B5EF4-FFF2-40B4-BE49-F238E27FC236}">
                <a16:creationId xmlns="" xmlns:a16="http://schemas.microsoft.com/office/drawing/2014/main" id="{BFE91555-43E6-FDA2-BA60-B03DF2812E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821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8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2024/3/13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4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Relationship Id="rId9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6" y="3287144"/>
            <a:ext cx="3555782" cy="18926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382" y="3858857"/>
            <a:ext cx="2423015" cy="12846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A48B84A-1916-F51E-F02D-1A05CCE78D1F}"/>
              </a:ext>
            </a:extLst>
          </p:cNvPr>
          <p:cNvSpPr txBox="1"/>
          <p:nvPr/>
        </p:nvSpPr>
        <p:spPr>
          <a:xfrm>
            <a:off x="2764788" y="595423"/>
            <a:ext cx="3510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UỶ BAN NHÂN DÂN QUẬN LONG BIÊN</a:t>
            </a:r>
          </a:p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TRƯỜNG MẦM NON CHIM ÉN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7F33348-8090-8E6C-1BE7-230667643701}"/>
              </a:ext>
            </a:extLst>
          </p:cNvPr>
          <p:cNvSpPr txBox="1"/>
          <p:nvPr/>
        </p:nvSpPr>
        <p:spPr>
          <a:xfrm>
            <a:off x="2654070" y="1626237"/>
            <a:ext cx="38358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LĨNH VỰC PHÁT TRIỂN NHẬN THỨC</a:t>
            </a:r>
          </a:p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HOẠT ĐỘNG LÀM QUEN VỚI TOÁN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A4050D7-2409-831C-F4FF-FF19DF8423F6}"/>
              </a:ext>
            </a:extLst>
          </p:cNvPr>
          <p:cNvSpPr txBox="1"/>
          <p:nvPr/>
        </p:nvSpPr>
        <p:spPr>
          <a:xfrm>
            <a:off x="2303330" y="2500448"/>
            <a:ext cx="4774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§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Đề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tài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: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Dạy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trẻ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sắp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xếp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theo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quy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tắc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1:1:1</a:t>
            </a:r>
            <a:endParaRPr lang="en-US" sz="2000" b="1" i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6C7F38B-104F-F1F8-EA5E-7B3B9EB74DC8}"/>
              </a:ext>
            </a:extLst>
          </p:cNvPr>
          <p:cNvSpPr txBox="1"/>
          <p:nvPr/>
        </p:nvSpPr>
        <p:spPr>
          <a:xfrm>
            <a:off x="3271538" y="2984809"/>
            <a:ext cx="2837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Lứa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tuổi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: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Mẫu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giáo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nhỡ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(4-5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tuổi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26EC414-DA85-089F-662A-91407AE125AC}"/>
              </a:ext>
            </a:extLst>
          </p:cNvPr>
          <p:cNvSpPr txBox="1"/>
          <p:nvPr/>
        </p:nvSpPr>
        <p:spPr>
          <a:xfrm>
            <a:off x="3260323" y="3297893"/>
            <a:ext cx="2860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Giáo</a:t>
            </a:r>
            <a:r>
              <a:rPr lang="en-US" sz="1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viên</a:t>
            </a:r>
            <a:r>
              <a:rPr lang="en-US" sz="1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thực</a:t>
            </a:r>
            <a:r>
              <a:rPr lang="en-US" sz="1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hiện</a:t>
            </a:r>
            <a:r>
              <a:rPr lang="en-US" sz="1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: </a:t>
            </a:r>
            <a:r>
              <a:rPr lang="en-US" sz="1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Trần</a:t>
            </a:r>
            <a:r>
              <a:rPr lang="en-US" sz="1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Thị</a:t>
            </a:r>
            <a:r>
              <a:rPr lang="en-US" sz="1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Điệp</a:t>
            </a:r>
            <a:endParaRPr lang="en-US" sz="14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6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9AF690B-3169-3489-C736-C0BC2D2A0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493485" y="508001"/>
            <a:ext cx="8186057" cy="42236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2: KHÉO TAY HAY LÀM</a:t>
            </a:r>
            <a:endParaRPr lang="en-US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Happy Kid's Cartoon Music Background">
            <a:hlinkClick r:id="" action="ppaction://media"/>
            <a:extLst>
              <a:ext uri="{FF2B5EF4-FFF2-40B4-BE49-F238E27FC236}">
                <a16:creationId xmlns="" xmlns:a16="http://schemas.microsoft.com/office/drawing/2014/main" id="{5D31DAD9-AADF-8355-6D83-71BC99DFC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0255" y="2169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3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88" y="2989411"/>
            <a:ext cx="3870640" cy="20602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535498"/>
            <a:ext cx="2733534" cy="1449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DE3E4EE-28B3-0C56-0A42-CD8D4DCBC83F}"/>
              </a:ext>
            </a:extLst>
          </p:cNvPr>
          <p:cNvSpPr txBox="1"/>
          <p:nvPr/>
        </p:nvSpPr>
        <p:spPr>
          <a:xfrm>
            <a:off x="1661884" y="1361432"/>
            <a:ext cx="58202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C000"/>
                </a:solidFill>
                <a:latin typeface=".VnAristote" panose="020B7200000000000000" pitchFamily="34" charset="0"/>
              </a:rPr>
              <a:t>Thank you!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60FBAD0-1441-2B47-C433-A159E9452B0E}"/>
              </a:ext>
            </a:extLst>
          </p:cNvPr>
          <p:cNvSpPr txBox="1"/>
          <p:nvPr/>
        </p:nvSpPr>
        <p:spPr>
          <a:xfrm>
            <a:off x="1623342" y="1408338"/>
            <a:ext cx="58202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accent6">
                    <a:lumMod val="50000"/>
                  </a:schemeClr>
                </a:solidFill>
                <a:latin typeface=".VnAristote" panose="020B7200000000000000" pitchFamily="34" charset="0"/>
              </a:rPr>
              <a:t>Thank you!</a:t>
            </a:r>
          </a:p>
        </p:txBody>
      </p:sp>
      <p:pic>
        <p:nvPicPr>
          <p:cNvPr id="13" name="y2mate.com - Clap clap sound   percusión corporal">
            <a:hlinkClick r:id="" action="ppaction://media"/>
            <a:extLst>
              <a:ext uri="{FF2B5EF4-FFF2-40B4-BE49-F238E27FC236}">
                <a16:creationId xmlns="" xmlns:a16="http://schemas.microsoft.com/office/drawing/2014/main" id="{F537CF87-E544-1234-ACD9-BC84F406AC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99971" y="2395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5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363"/>
            <a:ext cx="3186529" cy="16961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41" y="3841774"/>
            <a:ext cx="2455237" cy="13017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F93DCB3-6B24-0EED-D47E-9F4FC1CD1DE4}"/>
              </a:ext>
            </a:extLst>
          </p:cNvPr>
          <p:cNvGrpSpPr/>
          <p:nvPr/>
        </p:nvGrpSpPr>
        <p:grpSpPr>
          <a:xfrm>
            <a:off x="2095229" y="1380827"/>
            <a:ext cx="4950831" cy="1578850"/>
            <a:chOff x="2095229" y="1380827"/>
            <a:chExt cx="4950831" cy="1578850"/>
          </a:xfrm>
        </p:grpSpPr>
        <p:sp>
          <p:nvSpPr>
            <p:cNvPr id="14" name="标题 5"/>
            <p:cNvSpPr txBox="1"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2095229" y="2571750"/>
              <a:ext cx="4950831" cy="387927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Ôn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sắp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xếp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theo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quy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tắc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1:1</a:t>
              </a:r>
            </a:p>
          </p:txBody>
        </p:sp>
        <p:sp>
          <p:nvSpPr>
            <p:cNvPr id="16" name="椭圆 15">
              <a:extLst>
                <a:ext uri="{FF2B5EF4-FFF2-40B4-BE49-F238E27FC236}">
                  <a16:creationId xmlns="" xmlns:a16="http://schemas.microsoft.com/office/drawing/2014/main" id="{6DA949B9-1864-4241-8946-7DEF4D9912BC}"/>
                </a:ext>
              </a:extLst>
            </p:cNvPr>
            <p:cNvSpPr/>
            <p:nvPr/>
          </p:nvSpPr>
          <p:spPr>
            <a:xfrm>
              <a:off x="4030584" y="1380827"/>
              <a:ext cx="1080120" cy="10801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Times New Roman" pitchFamily="18" charset="0"/>
                  <a:ea typeface="字魂59号-创粗黑" panose="00000500000000000000" pitchFamily="2" charset="-122"/>
                  <a:cs typeface="Times New Roman" pitchFamily="18" charset="0"/>
                </a:rPr>
                <a:t>01</a:t>
              </a:r>
              <a:endParaRPr lang="zh-CN" altLang="en-US" sz="36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</a:endParaRPr>
            </a:p>
          </p:txBody>
        </p:sp>
      </p:grpSp>
      <p:pic>
        <p:nvPicPr>
          <p:cNvPr id="7" name="y2mate.com - Nathan Evans  Wellerman Sea Shanty">
            <a:hlinkClick r:id="" action="ppaction://media"/>
            <a:extLst>
              <a:ext uri="{FF2B5EF4-FFF2-40B4-BE49-F238E27FC236}">
                <a16:creationId xmlns="" xmlns:a16="http://schemas.microsoft.com/office/drawing/2014/main" id="{E1AA117B-D319-CD25-1577-9E05B225BF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18227" y="2654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5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8E7421F-CFAA-CEDB-B1B2-BD6E882F3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56549DDD-F955-0D39-071F-D0741AD57B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BE30E5BB-1336-1878-41BC-6FA931E149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363"/>
            <a:ext cx="3186529" cy="169613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45831C3-9C43-2243-CD9B-1A0DEF1B93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A8649FA-285B-2C14-5933-47C84A2CB8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41" y="3841774"/>
            <a:ext cx="2455237" cy="13017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494A8FA-79F2-107B-1BB7-2F57909AA024}"/>
              </a:ext>
            </a:extLst>
          </p:cNvPr>
          <p:cNvGrpSpPr/>
          <p:nvPr/>
        </p:nvGrpSpPr>
        <p:grpSpPr>
          <a:xfrm>
            <a:off x="1807535" y="1380827"/>
            <a:ext cx="5598543" cy="1578850"/>
            <a:chOff x="1807535" y="1380827"/>
            <a:chExt cx="5598543" cy="1578850"/>
          </a:xfrm>
        </p:grpSpPr>
        <p:sp>
          <p:nvSpPr>
            <p:cNvPr id="14" name="标题 5">
              <a:extLst>
                <a:ext uri="{FF2B5EF4-FFF2-40B4-BE49-F238E27FC236}">
                  <a16:creationId xmlns="" xmlns:a16="http://schemas.microsoft.com/office/drawing/2014/main" id="{683443B6-8A39-A1C8-A277-DEFD14BC74D7}"/>
                </a:ext>
              </a:extLst>
            </p:cNvPr>
            <p:cNvSpPr txBox="1"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1807535" y="2571750"/>
              <a:ext cx="5598543" cy="387927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Dạy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trẻ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sắp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xếp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theo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quy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tắc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1:1:1</a:t>
              </a:r>
            </a:p>
          </p:txBody>
        </p:sp>
        <p:sp>
          <p:nvSpPr>
            <p:cNvPr id="16" name="椭圆 15">
              <a:extLst>
                <a:ext uri="{FF2B5EF4-FFF2-40B4-BE49-F238E27FC236}">
                  <a16:creationId xmlns="" xmlns:a16="http://schemas.microsoft.com/office/drawing/2014/main" id="{04688546-0DB1-F69F-8474-6686E0C95A96}"/>
                </a:ext>
              </a:extLst>
            </p:cNvPr>
            <p:cNvSpPr/>
            <p:nvPr/>
          </p:nvSpPr>
          <p:spPr>
            <a:xfrm>
              <a:off x="4030584" y="1380827"/>
              <a:ext cx="1080120" cy="10801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Times New Roman" pitchFamily="18" charset="0"/>
                  <a:ea typeface="字魂59号-创粗黑" panose="00000500000000000000" pitchFamily="2" charset="-122"/>
                  <a:cs typeface="Times New Roman" pitchFamily="18" charset="0"/>
                </a:rPr>
                <a:t>02</a:t>
              </a:r>
              <a:endParaRPr lang="zh-CN" altLang="en-US" sz="36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</a:endParaRPr>
            </a:p>
          </p:txBody>
        </p:sp>
      </p:grpSp>
      <p:pic>
        <p:nvPicPr>
          <p:cNvPr id="8" name="y2mate.com - Clap clap sound   percusión corporal">
            <a:hlinkClick r:id="" action="ppaction://media"/>
            <a:extLst>
              <a:ext uri="{FF2B5EF4-FFF2-40B4-BE49-F238E27FC236}">
                <a16:creationId xmlns="" xmlns:a16="http://schemas.microsoft.com/office/drawing/2014/main" id="{9987E068-B7DB-434D-6C30-37C1DB4B4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35626" y="16608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2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10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lustration Little Boy Demonstrating Different Body Stock Vector ...">
            <a:extLst>
              <a:ext uri="{FF2B5EF4-FFF2-40B4-BE49-F238E27FC236}">
                <a16:creationId xmlns="" xmlns:a16="http://schemas.microsoft.com/office/drawing/2014/main" id="{2FE6735A-AD15-4C42-982F-67690FE7B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0357" l="9146" r="89024">
                        <a14:foregroundMark x1="54878" y1="89643" x2="68293" y2="90714"/>
                        <a14:foregroundMark x1="29878" y1="90000" x2="32317" y2="84286"/>
                        <a14:foregroundMark x1="60366" y1="80714" x2="62195" y2="86786"/>
                        <a14:foregroundMark x1="32927" y1="7143" x2="52439" y2="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70" y="1441838"/>
            <a:ext cx="905843" cy="154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houlders Cartoon Images – Browse 24,651 Stock Photos, Vectors, and Video |  Adobe Stock">
            <a:extLst>
              <a:ext uri="{FF2B5EF4-FFF2-40B4-BE49-F238E27FC236}">
                <a16:creationId xmlns="" xmlns:a16="http://schemas.microsoft.com/office/drawing/2014/main" id="{0F8AFB94-46CB-A7DB-758B-73AA4CAEA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6" b="98611" l="9217" r="89862">
                        <a14:foregroundMark x1="38710" y1="8056" x2="43779" y2="8889"/>
                        <a14:foregroundMark x1="38249" y1="16944" x2="41935" y2="22500"/>
                        <a14:foregroundMark x1="59447" y1="15000" x2="55760" y2="22222"/>
                        <a14:foregroundMark x1="39631" y1="88889" x2="38249" y2="98056"/>
                        <a14:foregroundMark x1="60369" y1="88611" x2="60829" y2="98611"/>
                        <a14:foregroundMark x1="41935" y1="90556" x2="40553" y2="95000"/>
                        <a14:foregroundMark x1="43318" y1="8889" x2="53456" y2="1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887" y="1398114"/>
            <a:ext cx="905843" cy="150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BE33CB8-6722-0D32-27B7-F369DE4ED5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444" y1="31111" x2="48889" y2="38222"/>
                        <a14:foregroundMark x1="53333" y1="30667" x2="56000" y2="43111"/>
                        <a14:foregroundMark x1="64444" y1="34667" x2="66222" y2="38222"/>
                        <a14:foregroundMark x1="69778" y1="40444" x2="63111" y2="38667"/>
                        <a14:foregroundMark x1="66222" y1="45778" x2="66222" y2="61333"/>
                        <a14:foregroundMark x1="75111" y1="47556" x2="68444" y2="65333"/>
                        <a14:foregroundMark x1="49333" y1="77778" x2="50222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39" y="1121693"/>
            <a:ext cx="1747260" cy="22138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C2D26E3-AB05-163D-68F3-834EAEC74AA1}"/>
              </a:ext>
            </a:extLst>
          </p:cNvPr>
          <p:cNvGrpSpPr/>
          <p:nvPr/>
        </p:nvGrpSpPr>
        <p:grpSpPr>
          <a:xfrm>
            <a:off x="1772728" y="688055"/>
            <a:ext cx="5598543" cy="542260"/>
            <a:chOff x="1772728" y="434479"/>
            <a:chExt cx="5598543" cy="5422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A6BB37B1-E111-63F7-28EA-2ADF4EB836EF}"/>
                </a:ext>
              </a:extLst>
            </p:cNvPr>
            <p:cNvSpPr/>
            <p:nvPr/>
          </p:nvSpPr>
          <p:spPr>
            <a:xfrm>
              <a:off x="2436845" y="434479"/>
              <a:ext cx="4270308" cy="54226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标题 5">
              <a:extLst>
                <a:ext uri="{FF2B5EF4-FFF2-40B4-BE49-F238E27FC236}">
                  <a16:creationId xmlns="" xmlns:a16="http://schemas.microsoft.com/office/drawing/2014/main" id="{9A251E1B-49C1-8291-8001-99F8F1F2BA9D}"/>
                </a:ext>
              </a:extLst>
            </p:cNvPr>
            <p:cNvSpPr txBox="1"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1772728" y="602278"/>
              <a:ext cx="5598543" cy="276999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Dạy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trẻ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sắp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xếp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theo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quy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tắc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1:1:1</a:t>
              </a:r>
            </a:p>
          </p:txBody>
        </p:sp>
      </p:grpSp>
      <p:pic>
        <p:nvPicPr>
          <p:cNvPr id="11" name="Picture 2" descr="Illustration Little Boy Demonstrating Different Body Stock Vector ...">
            <a:extLst>
              <a:ext uri="{FF2B5EF4-FFF2-40B4-BE49-F238E27FC236}">
                <a16:creationId xmlns="" xmlns:a16="http://schemas.microsoft.com/office/drawing/2014/main" id="{34F4C720-ED68-9DE2-570A-1DD1400F1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0357" l="9146" r="89024">
                        <a14:foregroundMark x1="54878" y1="89643" x2="68293" y2="90714"/>
                        <a14:foregroundMark x1="29878" y1="90000" x2="32317" y2="84286"/>
                        <a14:foregroundMark x1="60366" y1="80714" x2="62195" y2="86786"/>
                        <a14:foregroundMark x1="32927" y1="7143" x2="52439" y2="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47" y="1441838"/>
            <a:ext cx="905843" cy="154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houlders Cartoon Images – Browse 24,651 Stock Photos, Vectors, and Video |  Adobe Stock">
            <a:extLst>
              <a:ext uri="{FF2B5EF4-FFF2-40B4-BE49-F238E27FC236}">
                <a16:creationId xmlns="" xmlns:a16="http://schemas.microsoft.com/office/drawing/2014/main" id="{3A8E8656-9B02-86DF-AF8B-C59D32693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6" b="98611" l="9217" r="89862">
                        <a14:foregroundMark x1="38710" y1="8056" x2="43779" y2="8889"/>
                        <a14:foregroundMark x1="38249" y1="16944" x2="41935" y2="22500"/>
                        <a14:foregroundMark x1="59447" y1="15000" x2="55760" y2="22222"/>
                        <a14:foregroundMark x1="39631" y1="88889" x2="38249" y2="98056"/>
                        <a14:foregroundMark x1="60369" y1="88611" x2="60829" y2="98611"/>
                        <a14:foregroundMark x1="41935" y1="90556" x2="40553" y2="95000"/>
                        <a14:foregroundMark x1="43318" y1="8889" x2="53456" y2="1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190" y="1436686"/>
            <a:ext cx="905843" cy="150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15E88AC-47A7-428C-24C6-CC22E3D129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444" y1="31111" x2="48889" y2="38222"/>
                        <a14:foregroundMark x1="53333" y1="30667" x2="56000" y2="43111"/>
                        <a14:foregroundMark x1="64444" y1="34667" x2="66222" y2="38222"/>
                        <a14:foregroundMark x1="69778" y1="40444" x2="63111" y2="38667"/>
                        <a14:foregroundMark x1="66222" y1="45778" x2="66222" y2="61333"/>
                        <a14:foregroundMark x1="75111" y1="47556" x2="68444" y2="65333"/>
                        <a14:foregroundMark x1="49333" y1="77778" x2="50222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43" y="1081143"/>
            <a:ext cx="1747260" cy="2213869"/>
          </a:xfrm>
          <a:prstGeom prst="rect">
            <a:avLst/>
          </a:prstGeom>
        </p:spPr>
      </p:pic>
      <p:pic>
        <p:nvPicPr>
          <p:cNvPr id="26" name="Picture 2" descr="Illustration Little Boy Demonstrating Different Body Stock Vector ...">
            <a:extLst>
              <a:ext uri="{FF2B5EF4-FFF2-40B4-BE49-F238E27FC236}">
                <a16:creationId xmlns="" xmlns:a16="http://schemas.microsoft.com/office/drawing/2014/main" id="{0B288FDB-8332-3526-C0DF-F20C64177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0357" l="9146" r="89024">
                        <a14:foregroundMark x1="54878" y1="89643" x2="68293" y2="90714"/>
                        <a14:foregroundMark x1="29878" y1="90000" x2="32317" y2="84286"/>
                        <a14:foregroundMark x1="60366" y1="80714" x2="62195" y2="86786"/>
                        <a14:foregroundMark x1="32927" y1="7143" x2="52439" y2="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70" y="3107266"/>
            <a:ext cx="905843" cy="154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Shoulders Cartoon Images – Browse 24,651 Stock Photos, Vectors, and Video |  Adobe Stock">
            <a:extLst>
              <a:ext uri="{FF2B5EF4-FFF2-40B4-BE49-F238E27FC236}">
                <a16:creationId xmlns="" xmlns:a16="http://schemas.microsoft.com/office/drawing/2014/main" id="{F5E4CB50-2B16-3741-F867-9FDF11A02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6" b="98611" l="9217" r="89862">
                        <a14:foregroundMark x1="38710" y1="8056" x2="43779" y2="8889"/>
                        <a14:foregroundMark x1="38249" y1="16944" x2="41935" y2="22500"/>
                        <a14:foregroundMark x1="59447" y1="15000" x2="55760" y2="22222"/>
                        <a14:foregroundMark x1="39631" y1="88889" x2="38249" y2="98056"/>
                        <a14:foregroundMark x1="60369" y1="88611" x2="60829" y2="98611"/>
                        <a14:foregroundMark x1="41935" y1="90556" x2="40553" y2="95000"/>
                        <a14:foregroundMark x1="43318" y1="8889" x2="53456" y2="1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887" y="3063542"/>
            <a:ext cx="905843" cy="150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CD3AF74F-E245-1122-268B-53489D59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444" y1="31111" x2="48889" y2="38222"/>
                        <a14:foregroundMark x1="53333" y1="30667" x2="56000" y2="43111"/>
                        <a14:foregroundMark x1="64444" y1="34667" x2="66222" y2="38222"/>
                        <a14:foregroundMark x1="69778" y1="40444" x2="63111" y2="38667"/>
                        <a14:foregroundMark x1="66222" y1="45778" x2="66222" y2="61333"/>
                        <a14:foregroundMark x1="75111" y1="47556" x2="68444" y2="65333"/>
                        <a14:foregroundMark x1="49333" y1="77778" x2="50222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39" y="2787121"/>
            <a:ext cx="1747260" cy="2213869"/>
          </a:xfrm>
          <a:prstGeom prst="rect">
            <a:avLst/>
          </a:prstGeom>
        </p:spPr>
      </p:pic>
      <p:pic>
        <p:nvPicPr>
          <p:cNvPr id="29" name="Picture 2" descr="Illustration Little Boy Demonstrating Different Body Stock Vector ...">
            <a:extLst>
              <a:ext uri="{FF2B5EF4-FFF2-40B4-BE49-F238E27FC236}">
                <a16:creationId xmlns="" xmlns:a16="http://schemas.microsoft.com/office/drawing/2014/main" id="{8A77D713-FACD-446E-F000-A048D1AA4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0357" l="9146" r="89024">
                        <a14:foregroundMark x1="54878" y1="89643" x2="68293" y2="90714"/>
                        <a14:foregroundMark x1="29878" y1="90000" x2="32317" y2="84286"/>
                        <a14:foregroundMark x1="60366" y1="80714" x2="62195" y2="86786"/>
                        <a14:foregroundMark x1="32927" y1="7143" x2="52439" y2="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47" y="3107266"/>
            <a:ext cx="905843" cy="154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Shoulders Cartoon Images – Browse 24,651 Stock Photos, Vectors, and Video |  Adobe Stock">
            <a:extLst>
              <a:ext uri="{FF2B5EF4-FFF2-40B4-BE49-F238E27FC236}">
                <a16:creationId xmlns="" xmlns:a16="http://schemas.microsoft.com/office/drawing/2014/main" id="{A412B209-466E-88B9-29AB-8D8A901CA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6" b="98611" l="9217" r="89862">
                        <a14:foregroundMark x1="38710" y1="8056" x2="43779" y2="8889"/>
                        <a14:foregroundMark x1="38249" y1="16944" x2="41935" y2="22500"/>
                        <a14:foregroundMark x1="59447" y1="15000" x2="55760" y2="22222"/>
                        <a14:foregroundMark x1="39631" y1="88889" x2="38249" y2="98056"/>
                        <a14:foregroundMark x1="60369" y1="88611" x2="60829" y2="98611"/>
                        <a14:foregroundMark x1="41935" y1="90556" x2="40553" y2="95000"/>
                        <a14:foregroundMark x1="43318" y1="8889" x2="53456" y2="1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190" y="3102114"/>
            <a:ext cx="905843" cy="150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BF6B8032-F931-D65B-425C-E1FC73409C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444" y1="31111" x2="48889" y2="38222"/>
                        <a14:foregroundMark x1="53333" y1="30667" x2="56000" y2="43111"/>
                        <a14:foregroundMark x1="64444" y1="34667" x2="66222" y2="38222"/>
                        <a14:foregroundMark x1="69778" y1="40444" x2="63111" y2="38667"/>
                        <a14:foregroundMark x1="66222" y1="45778" x2="66222" y2="61333"/>
                        <a14:foregroundMark x1="75111" y1="47556" x2="68444" y2="65333"/>
                        <a14:foregroundMark x1="49333" y1="77778" x2="50222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43" y="2746571"/>
            <a:ext cx="1747260" cy="221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8276C22-3B2C-FF20-3CD5-07DE65CDD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p-xep-11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1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DD2D866-0CF9-4B66-1FC9-4F069F70A09F}"/>
              </a:ext>
            </a:extLst>
          </p:cNvPr>
          <p:cNvGrpSpPr/>
          <p:nvPr/>
        </p:nvGrpSpPr>
        <p:grpSpPr>
          <a:xfrm>
            <a:off x="1594883" y="319750"/>
            <a:ext cx="5954233" cy="542260"/>
            <a:chOff x="1637414" y="434479"/>
            <a:chExt cx="5954233" cy="5422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6FBA609F-6855-1E64-2E80-75EFE8362FB2}"/>
                </a:ext>
              </a:extLst>
            </p:cNvPr>
            <p:cNvSpPr/>
            <p:nvPr/>
          </p:nvSpPr>
          <p:spPr>
            <a:xfrm>
              <a:off x="1637414" y="434479"/>
              <a:ext cx="5954233" cy="54226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标题 5">
              <a:extLst>
                <a:ext uri="{FF2B5EF4-FFF2-40B4-BE49-F238E27FC236}">
                  <a16:creationId xmlns="" xmlns:a16="http://schemas.microsoft.com/office/drawing/2014/main" id="{68E5B6A2-1C66-0AA2-5638-90F6750F30C5}"/>
                </a:ext>
              </a:extLst>
            </p:cNvPr>
            <p:cNvSpPr txBox="1"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1772728" y="602278"/>
              <a:ext cx="5598543" cy="276999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Ứng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dụng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sắp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xếp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theo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quy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tắc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trong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cuộc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sống</a:t>
              </a:r>
              <a:endPara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F9237D2-CC62-058E-C991-4F447242A3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528" y="3173481"/>
            <a:ext cx="2964940" cy="1482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30053EC-F7FA-2D3A-19D9-6AEFEBCDCB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183" y="996399"/>
            <a:ext cx="2001306" cy="20013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243DFC8-1D23-BE33-3FE6-784B3BED09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809" y="994273"/>
            <a:ext cx="2001306" cy="20013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978DCFF-BF2A-4EA6-CCC6-C6CA286747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053" y="993340"/>
            <a:ext cx="2621093" cy="334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18D43FF-0CCA-A045-D231-41795EA0F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147CEDE-BF47-309D-57D2-80D18B73506F}"/>
              </a:ext>
            </a:extLst>
          </p:cNvPr>
          <p:cNvGrpSpPr/>
          <p:nvPr/>
        </p:nvGrpSpPr>
        <p:grpSpPr>
          <a:xfrm>
            <a:off x="1594883" y="319750"/>
            <a:ext cx="5954233" cy="542260"/>
            <a:chOff x="1637414" y="434479"/>
            <a:chExt cx="5954233" cy="5422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A16CDB55-E194-6EC3-449E-022BABBE2E58}"/>
                </a:ext>
              </a:extLst>
            </p:cNvPr>
            <p:cNvSpPr/>
            <p:nvPr/>
          </p:nvSpPr>
          <p:spPr>
            <a:xfrm>
              <a:off x="1637414" y="434479"/>
              <a:ext cx="5954233" cy="54226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标题 5">
              <a:extLst>
                <a:ext uri="{FF2B5EF4-FFF2-40B4-BE49-F238E27FC236}">
                  <a16:creationId xmlns="" xmlns:a16="http://schemas.microsoft.com/office/drawing/2014/main" id="{469883BF-D757-C1C0-BDD3-01927FB8B6F6}"/>
                </a:ext>
              </a:extLst>
            </p:cNvPr>
            <p:cNvSpPr txBox="1"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1772728" y="602278"/>
              <a:ext cx="5598543" cy="276999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Ứng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dụng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sắp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xếp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theo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quy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tắc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trong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cuộc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sống</a:t>
              </a:r>
              <a:endPara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E7A064D-0443-89CD-184E-2C9F8E4E3A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" t="6213" r="9196" b="7585"/>
          <a:stretch/>
        </p:blipFill>
        <p:spPr>
          <a:xfrm>
            <a:off x="405980" y="1029809"/>
            <a:ext cx="1850065" cy="17044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7B266A8-57D7-AA95-F4D6-9FA921230C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136" y="932347"/>
            <a:ext cx="2923207" cy="1948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A274BAD-ECEC-A66F-0DE0-17601EE266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" t="5025" r="9284" b="11374"/>
          <a:stretch/>
        </p:blipFill>
        <p:spPr>
          <a:xfrm>
            <a:off x="1783565" y="2876070"/>
            <a:ext cx="1935127" cy="19488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7266" l="10840" r="90723">
                        <a14:foregroundMark x1="42578" y1="11589" x2="52930" y2="11328"/>
                        <a14:foregroundMark x1="46191" y1="73958" x2="54883" y2="72266"/>
                        <a14:foregroundMark x1="35645" y1="62630" x2="35352" y2="64323"/>
                        <a14:foregroundMark x1="41113" y1="6250" x2="46582" y2="7031"/>
                        <a14:foregroundMark x1="33887" y1="62630" x2="34082" y2="63802"/>
                        <a14:foregroundMark x1="46777" y1="75651" x2="48730" y2="75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99" y="2700302"/>
            <a:ext cx="3067119" cy="23003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728" y="2916950"/>
            <a:ext cx="1907925" cy="190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1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6508CCF-AEEA-0ECB-88AA-E431EEC5D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D90EC97A-7520-BBDE-F096-FB44FF272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564C005-B747-100E-EDA4-DF65118D2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363"/>
            <a:ext cx="3186529" cy="169613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9AC7E6A-3998-1F38-D09C-6A797A088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B8588DC-51FE-B642-A54E-E241601ECF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41" y="3841774"/>
            <a:ext cx="2455237" cy="13017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D0D8A857-8563-E150-33CC-453B93BC4831}"/>
              </a:ext>
            </a:extLst>
          </p:cNvPr>
          <p:cNvGrpSpPr/>
          <p:nvPr/>
        </p:nvGrpSpPr>
        <p:grpSpPr>
          <a:xfrm>
            <a:off x="1807535" y="1380827"/>
            <a:ext cx="5598543" cy="1578850"/>
            <a:chOff x="1807535" y="1380827"/>
            <a:chExt cx="5598543" cy="1578850"/>
          </a:xfrm>
        </p:grpSpPr>
        <p:sp>
          <p:nvSpPr>
            <p:cNvPr id="14" name="标题 5">
              <a:extLst>
                <a:ext uri="{FF2B5EF4-FFF2-40B4-BE49-F238E27FC236}">
                  <a16:creationId xmlns="" xmlns:a16="http://schemas.microsoft.com/office/drawing/2014/main" id="{344556F2-6C17-971E-5B63-0F028910B358}"/>
                </a:ext>
              </a:extLst>
            </p:cNvPr>
            <p:cNvSpPr txBox="1"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1807535" y="2571750"/>
              <a:ext cx="5598543" cy="387927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Luyện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tập</a:t>
              </a:r>
              <a:endParaRPr lang="en-US" altLang="zh-CN" sz="2801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="" xmlns:a16="http://schemas.microsoft.com/office/drawing/2014/main" id="{F8C89FE1-8E72-5B54-F453-0EA828F05ADD}"/>
                </a:ext>
              </a:extLst>
            </p:cNvPr>
            <p:cNvSpPr/>
            <p:nvPr/>
          </p:nvSpPr>
          <p:spPr>
            <a:xfrm>
              <a:off x="4030584" y="1380827"/>
              <a:ext cx="1080120" cy="10801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Times New Roman" pitchFamily="18" charset="0"/>
                  <a:ea typeface="字魂59号-创粗黑" panose="00000500000000000000" pitchFamily="2" charset="-122"/>
                  <a:cs typeface="Times New Roman" pitchFamily="18" charset="0"/>
                </a:rPr>
                <a:t>03</a:t>
              </a:r>
              <a:endParaRPr lang="zh-CN" altLang="en-US" sz="36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888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FD649FD-EF70-F7FD-D1E2-0C1261326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4665C54-1AFA-7AF0-C767-F7C04646EE41}"/>
              </a:ext>
            </a:extLst>
          </p:cNvPr>
          <p:cNvGrpSpPr/>
          <p:nvPr/>
        </p:nvGrpSpPr>
        <p:grpSpPr>
          <a:xfrm>
            <a:off x="2760000" y="373701"/>
            <a:ext cx="3562973" cy="542260"/>
            <a:chOff x="1637414" y="434479"/>
            <a:chExt cx="5954233" cy="54226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77CAC0FE-8B61-8478-4E9F-0E51C32C78E6}"/>
                </a:ext>
              </a:extLst>
            </p:cNvPr>
            <p:cNvSpPr/>
            <p:nvPr/>
          </p:nvSpPr>
          <p:spPr>
            <a:xfrm>
              <a:off x="1637414" y="434479"/>
              <a:ext cx="5954233" cy="54226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标题 5">
              <a:extLst>
                <a:ext uri="{FF2B5EF4-FFF2-40B4-BE49-F238E27FC236}">
                  <a16:creationId xmlns="" xmlns:a16="http://schemas.microsoft.com/office/drawing/2014/main" id="{8149AA53-B625-9C02-3EEA-0CAAE6A51702}"/>
                </a:ext>
              </a:extLst>
            </p:cNvPr>
            <p:cNvSpPr txBox="1"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1772726" y="602278"/>
              <a:ext cx="5598542" cy="276999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TRÒ CHƠI 1: CHUNG SỨC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EFAB97C-D278-4C74-4242-2B9A01ABD27F}"/>
              </a:ext>
            </a:extLst>
          </p:cNvPr>
          <p:cNvGrpSpPr/>
          <p:nvPr/>
        </p:nvGrpSpPr>
        <p:grpSpPr>
          <a:xfrm>
            <a:off x="935665" y="1014781"/>
            <a:ext cx="3264196" cy="1865098"/>
            <a:chOff x="935665" y="897818"/>
            <a:chExt cx="3264196" cy="1865098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B42FF0-C4C6-E65B-95A4-1F7763D1D5E5}"/>
                </a:ext>
              </a:extLst>
            </p:cNvPr>
            <p:cNvSpPr/>
            <p:nvPr/>
          </p:nvSpPr>
          <p:spPr>
            <a:xfrm>
              <a:off x="935665" y="1136134"/>
              <a:ext cx="3264196" cy="16267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="" xmlns:a16="http://schemas.microsoft.com/office/drawing/2014/main" id="{0B991221-DA41-CA04-7F38-574BA4107741}"/>
                </a:ext>
              </a:extLst>
            </p:cNvPr>
            <p:cNvSpPr/>
            <p:nvPr/>
          </p:nvSpPr>
          <p:spPr>
            <a:xfrm>
              <a:off x="1179363" y="1667763"/>
              <a:ext cx="777027" cy="669851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844790EC-DB24-CC62-D86F-16CE8223FA15}"/>
                </a:ext>
              </a:extLst>
            </p:cNvPr>
            <p:cNvSpPr/>
            <p:nvPr/>
          </p:nvSpPr>
          <p:spPr>
            <a:xfrm>
              <a:off x="2227522" y="1665930"/>
              <a:ext cx="669851" cy="669851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295A5D0C-3FCA-A9D1-CB41-4CA91A4C297D}"/>
                </a:ext>
              </a:extLst>
            </p:cNvPr>
            <p:cNvSpPr/>
            <p:nvPr/>
          </p:nvSpPr>
          <p:spPr>
            <a:xfrm>
              <a:off x="3184875" y="1641734"/>
              <a:ext cx="754912" cy="7549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E9BDB0CE-7AE2-3FB7-A5A3-95219873409C}"/>
                </a:ext>
              </a:extLst>
            </p:cNvPr>
            <p:cNvSpPr/>
            <p:nvPr/>
          </p:nvSpPr>
          <p:spPr>
            <a:xfrm>
              <a:off x="2333846" y="897818"/>
              <a:ext cx="467834" cy="47663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CE7533D3-5EC4-2DB1-1CA2-6BE7D2D4104B}"/>
              </a:ext>
            </a:extLst>
          </p:cNvPr>
          <p:cNvGrpSpPr/>
          <p:nvPr/>
        </p:nvGrpSpPr>
        <p:grpSpPr>
          <a:xfrm>
            <a:off x="4932654" y="1014781"/>
            <a:ext cx="3264196" cy="1865098"/>
            <a:chOff x="4932654" y="1014781"/>
            <a:chExt cx="3264196" cy="1865098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ECA8E4FE-AF7A-91F0-E23C-0D16276F74EF}"/>
                </a:ext>
              </a:extLst>
            </p:cNvPr>
            <p:cNvSpPr/>
            <p:nvPr/>
          </p:nvSpPr>
          <p:spPr>
            <a:xfrm>
              <a:off x="4932654" y="1253097"/>
              <a:ext cx="3264196" cy="162678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="" xmlns:a16="http://schemas.microsoft.com/office/drawing/2014/main" id="{4FB58FF5-D5C4-3F42-55AD-C7C54EB72811}"/>
                </a:ext>
              </a:extLst>
            </p:cNvPr>
            <p:cNvSpPr/>
            <p:nvPr/>
          </p:nvSpPr>
          <p:spPr>
            <a:xfrm>
              <a:off x="5209317" y="1779964"/>
              <a:ext cx="777027" cy="669851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41D09CD3-51C9-E479-6A0F-E0860AF14F2E}"/>
                </a:ext>
              </a:extLst>
            </p:cNvPr>
            <p:cNvSpPr/>
            <p:nvPr/>
          </p:nvSpPr>
          <p:spPr>
            <a:xfrm>
              <a:off x="7188675" y="1761629"/>
              <a:ext cx="669851" cy="669851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F25527A4-87F4-2BA1-854F-6774280B7533}"/>
                </a:ext>
              </a:extLst>
            </p:cNvPr>
            <p:cNvSpPr/>
            <p:nvPr/>
          </p:nvSpPr>
          <p:spPr>
            <a:xfrm>
              <a:off x="6145618" y="1719099"/>
              <a:ext cx="754912" cy="7549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="" xmlns:a16="http://schemas.microsoft.com/office/drawing/2014/main" id="{57D3E524-7F33-F3DB-B20E-BFF31136C189}"/>
                </a:ext>
              </a:extLst>
            </p:cNvPr>
            <p:cNvSpPr/>
            <p:nvPr/>
          </p:nvSpPr>
          <p:spPr>
            <a:xfrm>
              <a:off x="6342322" y="1014781"/>
              <a:ext cx="467834" cy="47663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7B9C2594-3018-6947-0809-0FBED184AD45}"/>
              </a:ext>
            </a:extLst>
          </p:cNvPr>
          <p:cNvGrpSpPr/>
          <p:nvPr/>
        </p:nvGrpSpPr>
        <p:grpSpPr>
          <a:xfrm>
            <a:off x="2939902" y="2879879"/>
            <a:ext cx="3264196" cy="1794581"/>
            <a:chOff x="2939902" y="2762916"/>
            <a:chExt cx="3264196" cy="1794581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B848A51D-418F-47EA-D8A1-05668E325024}"/>
                </a:ext>
              </a:extLst>
            </p:cNvPr>
            <p:cNvSpPr/>
            <p:nvPr/>
          </p:nvSpPr>
          <p:spPr>
            <a:xfrm>
              <a:off x="2939902" y="2930715"/>
              <a:ext cx="3264196" cy="162678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="" xmlns:a16="http://schemas.microsoft.com/office/drawing/2014/main" id="{6AA44ACD-5CC6-C3F6-16AD-09D3DD43F989}"/>
                </a:ext>
              </a:extLst>
            </p:cNvPr>
            <p:cNvSpPr/>
            <p:nvPr/>
          </p:nvSpPr>
          <p:spPr>
            <a:xfrm>
              <a:off x="5137442" y="3565231"/>
              <a:ext cx="777027" cy="669851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8F475C5F-12A3-715D-6322-716D02F5439F}"/>
                </a:ext>
              </a:extLst>
            </p:cNvPr>
            <p:cNvSpPr/>
            <p:nvPr/>
          </p:nvSpPr>
          <p:spPr>
            <a:xfrm>
              <a:off x="3249097" y="3565232"/>
              <a:ext cx="669851" cy="669851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CAC4D03A-6922-C5D8-F897-CFF7686499D2}"/>
                </a:ext>
              </a:extLst>
            </p:cNvPr>
            <p:cNvSpPr/>
            <p:nvPr/>
          </p:nvSpPr>
          <p:spPr>
            <a:xfrm>
              <a:off x="4163500" y="3522702"/>
              <a:ext cx="754912" cy="7549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="" xmlns:a16="http://schemas.microsoft.com/office/drawing/2014/main" id="{BCAF866E-FE92-C65F-F0FE-E33B94E06D41}"/>
                </a:ext>
              </a:extLst>
            </p:cNvPr>
            <p:cNvSpPr/>
            <p:nvPr/>
          </p:nvSpPr>
          <p:spPr>
            <a:xfrm>
              <a:off x="4332340" y="2762916"/>
              <a:ext cx="467834" cy="47663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3</a:t>
              </a:r>
            </a:p>
          </p:txBody>
        </p:sp>
      </p:grpSp>
      <p:pic>
        <p:nvPicPr>
          <p:cNvPr id="36" name="Happy Kid's Cartoon Music Background">
            <a:hlinkClick r:id="" action="ppaction://media"/>
            <a:extLst>
              <a:ext uri="{FF2B5EF4-FFF2-40B4-BE49-F238E27FC236}">
                <a16:creationId xmlns="" xmlns:a16="http://schemas.microsoft.com/office/drawing/2014/main" id="{5D31DAD9-AADF-8355-6D83-71BC99DFC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0255" y="2169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7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102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heme/theme1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1049</TotalTime>
  <Words>132</Words>
  <Application>Microsoft Office PowerPoint</Application>
  <PresentationFormat>On-screen Show (16:9)</PresentationFormat>
  <Paragraphs>30</Paragraphs>
  <Slides>11</Slides>
  <Notes>11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Admin</cp:lastModifiedBy>
  <cp:revision>48</cp:revision>
  <dcterms:created xsi:type="dcterms:W3CDTF">2017-03-04T06:55:50Z</dcterms:created>
  <dcterms:modified xsi:type="dcterms:W3CDTF">2024-03-13T03:41:43Z</dcterms:modified>
</cp:coreProperties>
</file>