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5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495E-3D78-4379-B8BE-4B7AA6E3E1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6F40-06E0-4859-B953-A980D149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6774" y="133350"/>
            <a:ext cx="329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Ubnd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quận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long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mn</a:t>
            </a:r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chim</a:t>
            </a:r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én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8778" y="2340403"/>
            <a:ext cx="38533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Lĩnh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vực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phát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triển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ngôn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ngữ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6717" y="3185815"/>
            <a:ext cx="299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quen</a:t>
            </a:r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văn</a:t>
            </a:r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Thơ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“ Con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đường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của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bé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</a:p>
          <a:p>
            <a:pPr algn="ctr"/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Tác</a:t>
            </a:r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giả</a:t>
            </a:r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thanh</a:t>
            </a:r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thảo</a:t>
            </a:r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37" y="1066740"/>
            <a:ext cx="1093118" cy="109311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6550"/>
            <a:ext cx="2326330" cy="20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0000" l="3333" r="90000">
                        <a14:foregroundMark x1="38611" y1="17778" x2="38611" y2="17778"/>
                        <a14:foregroundMark x1="52500" y1="13889" x2="52500" y2="13889"/>
                        <a14:foregroundMark x1="62500" y1="15278" x2="62500" y2="15278"/>
                        <a14:foregroundMark x1="75833" y1="22778" x2="75833" y2="22778"/>
                        <a14:foregroundMark x1="81389" y1="32222" x2="81389" y2="32222"/>
                        <a14:foregroundMark x1="86667" y1="46111" x2="86667" y2="46111"/>
                        <a14:foregroundMark x1="82222" y1="56944" x2="82222" y2="56944"/>
                        <a14:foregroundMark x1="78333" y1="65833" x2="78333" y2="65833"/>
                        <a14:foregroundMark x1="69444" y1="75833" x2="69444" y2="75833"/>
                        <a14:foregroundMark x1="58056" y1="81389" x2="58056" y2="81389"/>
                        <a14:foregroundMark x1="47500" y1="82222" x2="47500" y2="82222"/>
                        <a14:foregroundMark x1="34722" y1="78889" x2="34722" y2="78889"/>
                        <a14:foregroundMark x1="26667" y1="75278" x2="26667" y2="75278"/>
                        <a14:foregroundMark x1="18333" y1="63889" x2="18333" y2="63889"/>
                        <a14:foregroundMark x1="15278" y1="53056" x2="15278" y2="53056"/>
                        <a14:foregroundMark x1="13889" y1="42500" x2="13889" y2="42500"/>
                        <a14:foregroundMark x1="22222" y1="29722" x2="22222" y2="29722"/>
                        <a14:foregroundMark x1="16389" y1="40556" x2="16389" y2="40556"/>
                        <a14:foregroundMark x1="29722" y1="21667" x2="29722" y2="21667"/>
                        <a14:foregroundMark x1="26389" y1="71389" x2="26389" y2="7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202682"/>
            <a:ext cx="2538845" cy="253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809750"/>
            <a:ext cx="8229600" cy="857250"/>
          </a:xfrm>
        </p:spPr>
        <p:txBody>
          <a:bodyPr>
            <a:noAutofit/>
          </a:bodyPr>
          <a:lstStyle/>
          <a:p>
            <a:r>
              <a:rPr lang="vi-VN" sz="2400" i="1" dirty="0"/>
              <a:t>Bà bảo đường của bé</a:t>
            </a:r>
            <a:br>
              <a:rPr lang="vi-VN" sz="2400" i="1" dirty="0"/>
            </a:br>
            <a:r>
              <a:rPr lang="vi-VN" sz="2400" i="1" dirty="0"/>
              <a:t>Chỉ đi đến trường thôi</a:t>
            </a:r>
            <a:br>
              <a:rPr lang="vi-VN" sz="2400" i="1" dirty="0"/>
            </a:br>
            <a:r>
              <a:rPr lang="vi-VN" sz="2400" i="1" dirty="0"/>
              <a:t>Bé tìm mỗi sớm mai</a:t>
            </a:r>
            <a:br>
              <a:rPr lang="vi-VN" sz="2400" i="1" dirty="0"/>
            </a:br>
            <a:r>
              <a:rPr lang="vi-VN" sz="2400" i="1" dirty="0"/>
              <a:t>Con đường trên trang sách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0328" y="4381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i="1" dirty="0">
                <a:solidFill>
                  <a:srgbClr val="002060"/>
                </a:solidFill>
              </a:rPr>
              <a:t>Con gì không mắt không tai</a:t>
            </a:r>
          </a:p>
          <a:p>
            <a:pPr algn="ctr"/>
            <a:endParaRPr lang="vi-VN" b="1" i="1" dirty="0">
              <a:solidFill>
                <a:srgbClr val="002060"/>
              </a:solidFill>
            </a:endParaRPr>
          </a:p>
          <a:p>
            <a:pPr algn="ctr"/>
            <a:r>
              <a:rPr lang="vi-VN" b="1" i="1" dirty="0">
                <a:solidFill>
                  <a:srgbClr val="002060"/>
                </a:solidFill>
              </a:rPr>
              <a:t>Có đầu, có cuối, ai ai cũng nhờ?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92" y="1657350"/>
            <a:ext cx="5075928" cy="31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62791"/>
            <a:ext cx="229362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0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3" b="12613"/>
          <a:stretch/>
        </p:blipFill>
        <p:spPr bwMode="auto">
          <a:xfrm>
            <a:off x="0" y="0"/>
            <a:ext cx="91717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9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1732"/>
            <a:ext cx="5181600" cy="51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3582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i="1" dirty="0">
                <a:latin typeface="+mj-lt"/>
              </a:rPr>
              <a:t>Đường của chú phi công</a:t>
            </a:r>
          </a:p>
          <a:p>
            <a:r>
              <a:rPr lang="vi-VN" sz="2400" i="1" dirty="0">
                <a:latin typeface="+mj-lt"/>
              </a:rPr>
              <a:t>Lẫn trong mây cao tít</a:t>
            </a:r>
          </a:p>
          <a:p>
            <a:r>
              <a:rPr lang="vi-VN" sz="2400" i="1" dirty="0">
                <a:latin typeface="+mj-lt"/>
              </a:rPr>
              <a:t>Khắp những vùng trời xanh</a:t>
            </a:r>
          </a:p>
          <a:p>
            <a:r>
              <a:rPr lang="vi-VN" sz="2400" i="1" dirty="0">
                <a:latin typeface="+mj-lt"/>
              </a:rPr>
              <a:t>Những vì sao chi chít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635" y="285750"/>
            <a:ext cx="3315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đường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của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bé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71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14"/>
            <a:ext cx="4724400" cy="51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13917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i="1" dirty="0">
                <a:latin typeface="+mj-lt"/>
              </a:rPr>
              <a:t>Đường của chú hải quân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Mênh mông trên biển cả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Tới những vùng đảo xa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Và những bờ bến lạ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90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5811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i="1" dirty="0">
                <a:latin typeface="+mj-lt"/>
              </a:rPr>
              <a:t>Con đường làm bằng sắt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Là của bác lái tầu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Chạy dài theo đất nước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Đi song hành bên nhau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 smtClean="0">
                <a:latin typeface="+mj-lt"/>
              </a:rPr>
              <a:t>.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95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104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158115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i="1" dirty="0">
                <a:latin typeface="+mj-lt"/>
              </a:rPr>
              <a:t>Còn con đường của bố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Đi trên giàn giáo cao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Những khung sắt nối nhau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Dựng nên bao nhà mới</a:t>
            </a:r>
            <a:br>
              <a:rPr lang="vi-VN" sz="2400" i="1" dirty="0">
                <a:latin typeface="+mj-lt"/>
              </a:rPr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1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29442"/>
            <a:ext cx="5867400" cy="51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2365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i="1" dirty="0">
                <a:latin typeface="+mj-lt"/>
              </a:rPr>
              <a:t>Và con đường của mẹ</a:t>
            </a:r>
            <a:br>
              <a:rPr lang="vi-VN" sz="2000" i="1" dirty="0">
                <a:latin typeface="+mj-lt"/>
              </a:rPr>
            </a:br>
            <a:r>
              <a:rPr lang="vi-VN" sz="2000" i="1" dirty="0">
                <a:latin typeface="+mj-lt"/>
              </a:rPr>
              <a:t>Là ở trên cánh đồng</a:t>
            </a:r>
            <a:br>
              <a:rPr lang="vi-VN" sz="2000" i="1" dirty="0">
                <a:latin typeface="+mj-lt"/>
              </a:rPr>
            </a:br>
            <a:r>
              <a:rPr lang="vi-VN" sz="2000" i="1" dirty="0">
                <a:latin typeface="+mj-lt"/>
              </a:rPr>
              <a:t>Cỏ ruộng dâu xanh tốt</a:t>
            </a:r>
            <a:br>
              <a:rPr lang="vi-VN" sz="2000" i="1" dirty="0">
                <a:latin typeface="+mj-lt"/>
              </a:rPr>
            </a:br>
            <a:r>
              <a:rPr lang="vi-VN" sz="2000" i="1" dirty="0">
                <a:latin typeface="+mj-lt"/>
              </a:rPr>
              <a:t>Thảm lúa vàng ngát hương.</a:t>
            </a:r>
            <a:br>
              <a:rPr lang="vi-VN" sz="2000" i="1" dirty="0">
                <a:latin typeface="+mj-lt"/>
              </a:rPr>
            </a:br>
            <a:r>
              <a:rPr lang="vi-VN" sz="2000" i="1" dirty="0">
                <a:latin typeface="+mj-lt"/>
              </a:rPr>
              <a:t/>
            </a:r>
            <a:br>
              <a:rPr lang="vi-VN" sz="2000" i="1" dirty="0">
                <a:latin typeface="+mj-lt"/>
              </a:rPr>
            </a:br>
            <a:endParaRPr lang="vi-VN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031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</TotalTime>
  <Words>96</Words>
  <Application>Microsoft Office PowerPoint</Application>
  <PresentationFormat>On-screen Show (16:9)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bảo đường của bé Chỉ đi đến trường thôi Bé tìm mỗi sớm mai Con đường trên trang sách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SKY</cp:lastModifiedBy>
  <cp:revision>9</cp:revision>
  <dcterms:created xsi:type="dcterms:W3CDTF">2024-03-20T10:14:19Z</dcterms:created>
  <dcterms:modified xsi:type="dcterms:W3CDTF">2024-03-25T05:51:14Z</dcterms:modified>
</cp:coreProperties>
</file>