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ublic Sans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Public Sans Bold" charset="0"/>
      <p:regular r:id="rId14"/>
    </p:embeddedFont>
    <p:embeddedFont>
      <p:font typeface="DejaVu Serif Bold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2" autoAdjust="0"/>
  </p:normalViewPr>
  <p:slideViewPr>
    <p:cSldViewPr>
      <p:cViewPr>
        <p:scale>
          <a:sx n="49" d="100"/>
          <a:sy n="49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334" y="764647"/>
            <a:ext cx="14125331" cy="8757705"/>
          </a:xfrm>
          <a:custGeom>
            <a:avLst/>
            <a:gdLst/>
            <a:ahLst/>
            <a:cxnLst/>
            <a:rect l="l" t="t" r="r" b="b"/>
            <a:pathLst>
              <a:path w="14125331" h="8757705">
                <a:moveTo>
                  <a:pt x="0" y="0"/>
                </a:moveTo>
                <a:lnTo>
                  <a:pt x="14125332" y="0"/>
                </a:lnTo>
                <a:lnTo>
                  <a:pt x="14125332" y="8757706"/>
                </a:lnTo>
                <a:lnTo>
                  <a:pt x="0" y="8757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992869">
            <a:off x="-1587604" y="7097592"/>
            <a:ext cx="6336918" cy="1244340"/>
          </a:xfrm>
          <a:custGeom>
            <a:avLst/>
            <a:gdLst/>
            <a:ahLst/>
            <a:cxnLst/>
            <a:rect l="l" t="t" r="r" b="b"/>
            <a:pathLst>
              <a:path w="6336918" h="1244340">
                <a:moveTo>
                  <a:pt x="0" y="0"/>
                </a:moveTo>
                <a:lnTo>
                  <a:pt x="6336919" y="0"/>
                </a:lnTo>
                <a:lnTo>
                  <a:pt x="6336919" y="1244341"/>
                </a:lnTo>
                <a:lnTo>
                  <a:pt x="0" y="124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572479" y="2362042"/>
            <a:ext cx="9143042" cy="5642570"/>
            <a:chOff x="0" y="-102918"/>
            <a:chExt cx="12190722" cy="752342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02918"/>
              <a:ext cx="12190722" cy="752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9"/>
                </a:lnSpc>
              </a:pPr>
              <a:endParaRPr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1009"/>
                </a:lnSpc>
              </a:pP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7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buồm</a:t>
              </a:r>
              <a:endParaRPr lang="en-US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1009"/>
                </a:lnSpc>
              </a:pPr>
              <a:endPara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525588"/>
              <a:ext cx="12190722" cy="656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 err="1" smtClean="0">
                  <a:solidFill>
                    <a:srgbClr val="0C0D0E"/>
                  </a:solidFill>
                  <a:latin typeface="Public Sans"/>
                </a:rPr>
                <a:t>Lứa</a:t>
              </a:r>
              <a:r>
                <a:rPr lang="en-US" sz="3000" spc="30" dirty="0" smtClean="0">
                  <a:solidFill>
                    <a:srgbClr val="0C0D0E"/>
                  </a:solidFill>
                  <a:latin typeface="Public Sans"/>
                </a:rPr>
                <a:t> </a:t>
              </a:r>
              <a:r>
                <a:rPr lang="en-US" sz="3000" spc="30" dirty="0" err="1" smtClean="0">
                  <a:solidFill>
                    <a:srgbClr val="0C0D0E"/>
                  </a:solidFill>
                  <a:latin typeface="Public Sans"/>
                </a:rPr>
                <a:t>tuổi</a:t>
              </a:r>
              <a:r>
                <a:rPr lang="en-US" sz="3000" spc="30" dirty="0" smtClean="0">
                  <a:solidFill>
                    <a:srgbClr val="0C0D0E"/>
                  </a:solidFill>
                  <a:latin typeface="Public Sans"/>
                </a:rPr>
                <a:t>: MGN 4-5 </a:t>
              </a:r>
              <a:r>
                <a:rPr lang="en-US" sz="3000" spc="30" dirty="0" err="1" smtClean="0">
                  <a:solidFill>
                    <a:srgbClr val="0C0D0E"/>
                  </a:solidFill>
                  <a:latin typeface="Public Sans"/>
                </a:rPr>
                <a:t>tuổi</a:t>
              </a:r>
              <a:endParaRPr lang="en-US" sz="3000" spc="30" dirty="0">
                <a:solidFill>
                  <a:srgbClr val="0C0D0E"/>
                </a:solidFill>
                <a:latin typeface="Public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7841"/>
              <a:ext cx="12190722" cy="765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dirty="0" smtClean="0">
                  <a:solidFill>
                    <a:srgbClr val="FF0000"/>
                  </a:solidFill>
                  <a:latin typeface="Public Sans Bold"/>
                </a:rPr>
                <a:t>LĨNH VỰC PHÁT TRIỂN THẨM MỸ</a:t>
              </a:r>
              <a:endParaRPr lang="en-US" sz="3500" dirty="0">
                <a:solidFill>
                  <a:srgbClr val="FF0000"/>
                </a:solidFill>
                <a:latin typeface="Public Sans Bol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15000" y="9525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" y="828743"/>
            <a:ext cx="5203074" cy="6295957"/>
          </a:xfrm>
          <a:custGeom>
            <a:avLst/>
            <a:gdLst/>
            <a:ahLst/>
            <a:cxnLst/>
            <a:rect l="l" t="t" r="r" b="b"/>
            <a:pathLst>
              <a:path w="10980624" h="7446859">
                <a:moveTo>
                  <a:pt x="0" y="0"/>
                </a:moveTo>
                <a:lnTo>
                  <a:pt x="10980624" y="0"/>
                </a:lnTo>
                <a:lnTo>
                  <a:pt x="10980624" y="7446859"/>
                </a:lnTo>
                <a:lnTo>
                  <a:pt x="0" y="7446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96501" y="2394584"/>
            <a:ext cx="728771" cy="72877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774B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248400" y="952501"/>
            <a:ext cx="11810999" cy="8610600"/>
          </a:xfrm>
          <a:custGeom>
            <a:avLst/>
            <a:gdLst/>
            <a:ahLst/>
            <a:cxnLst/>
            <a:rect l="l" t="t" r="r" b="b"/>
            <a:pathLst>
              <a:path w="12282985" h="8229600">
                <a:moveTo>
                  <a:pt x="0" y="0"/>
                </a:moveTo>
                <a:lnTo>
                  <a:pt x="12282985" y="0"/>
                </a:lnTo>
                <a:lnTo>
                  <a:pt x="12282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85800" y="1480940"/>
            <a:ext cx="4898274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200" dirty="0" err="1">
                <a:solidFill>
                  <a:srgbClr val="FFFFFF"/>
                </a:solidFill>
                <a:latin typeface="Repo Ultra-Bold"/>
              </a:rPr>
              <a:t>Câu</a:t>
            </a:r>
            <a:r>
              <a:rPr lang="en-US" sz="7200" dirty="0">
                <a:solidFill>
                  <a:srgbClr val="FFFFFF"/>
                </a:solidFill>
                <a:latin typeface="Repo Ultra-Bold"/>
              </a:rPr>
              <a:t> </a:t>
            </a:r>
            <a:r>
              <a:rPr lang="en-US" sz="7200" dirty="0" err="1" smtClean="0">
                <a:solidFill>
                  <a:srgbClr val="FFFFFF"/>
                </a:solidFill>
                <a:latin typeface="Repo Ultra-Bold"/>
              </a:rPr>
              <a:t>đố</a:t>
            </a:r>
            <a:endParaRPr lang="en-US" sz="7200" dirty="0">
              <a:solidFill>
                <a:srgbClr val="FFFFFF"/>
              </a:solidFill>
              <a:latin typeface="Repo Ultra-Bold"/>
            </a:endParaRPr>
          </a:p>
          <a:p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giong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936745">
            <a:off x="15343540" y="917049"/>
            <a:ext cx="999552" cy="952073"/>
          </a:xfrm>
          <a:custGeom>
            <a:avLst/>
            <a:gdLst/>
            <a:ahLst/>
            <a:cxnLst/>
            <a:rect l="l" t="t" r="r" b="b"/>
            <a:pathLst>
              <a:path w="999552" h="952073">
                <a:moveTo>
                  <a:pt x="0" y="0"/>
                </a:moveTo>
                <a:lnTo>
                  <a:pt x="999552" y="0"/>
                </a:lnTo>
                <a:lnTo>
                  <a:pt x="999552" y="952073"/>
                </a:lnTo>
                <a:lnTo>
                  <a:pt x="0" y="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16530529" y="1028700"/>
            <a:ext cx="728771" cy="72877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0D0E"/>
            </a:solidFill>
          </p:spPr>
        </p:sp>
      </p:grpSp>
      <p:sp>
        <p:nvSpPr>
          <p:cNvPr id="5" name="Freeform 5"/>
          <p:cNvSpPr/>
          <p:nvPr/>
        </p:nvSpPr>
        <p:spPr>
          <a:xfrm rot="-2427705">
            <a:off x="1906421" y="421436"/>
            <a:ext cx="848501" cy="2636585"/>
          </a:xfrm>
          <a:custGeom>
            <a:avLst/>
            <a:gdLst/>
            <a:ahLst/>
            <a:cxnLst/>
            <a:rect l="l" t="t" r="r" b="b"/>
            <a:pathLst>
              <a:path w="848501" h="2636585">
                <a:moveTo>
                  <a:pt x="0" y="0"/>
                </a:moveTo>
                <a:lnTo>
                  <a:pt x="848500" y="0"/>
                </a:lnTo>
                <a:lnTo>
                  <a:pt x="848500" y="2636585"/>
                </a:lnTo>
                <a:lnTo>
                  <a:pt x="0" y="2636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06596" y="2406096"/>
            <a:ext cx="5474808" cy="547480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5308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700000">
            <a:off x="7070122" y="3125882"/>
            <a:ext cx="3943254" cy="399713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754759" y="4638040"/>
            <a:ext cx="333642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DC640"/>
                </a:solidFill>
                <a:latin typeface="DejaVu Serif Bold"/>
              </a:rPr>
              <a:t>Chuẩn</a:t>
            </a:r>
            <a:r>
              <a:rPr lang="en-US" sz="5199" dirty="0">
                <a:solidFill>
                  <a:srgbClr val="FDC64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FDC640"/>
                </a:solidFill>
                <a:latin typeface="DejaVu Serif Bold"/>
              </a:rPr>
              <a:t>bị</a:t>
            </a:r>
            <a:endParaRPr lang="en-US" sz="5199" dirty="0">
              <a:solidFill>
                <a:srgbClr val="FDC64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1411" y="647700"/>
            <a:ext cx="5752202" cy="3832405"/>
          </a:xfrm>
          <a:custGeom>
            <a:avLst/>
            <a:gdLst/>
            <a:ahLst/>
            <a:cxnLst/>
            <a:rect l="l" t="t" r="r" b="b"/>
            <a:pathLst>
              <a:path w="5752202" h="3832405">
                <a:moveTo>
                  <a:pt x="0" y="0"/>
                </a:moveTo>
                <a:lnTo>
                  <a:pt x="5752202" y="0"/>
                </a:lnTo>
                <a:lnTo>
                  <a:pt x="5752202" y="3832405"/>
                </a:lnTo>
                <a:lnTo>
                  <a:pt x="0" y="38324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20400" y="635393"/>
            <a:ext cx="5752202" cy="3832405"/>
          </a:xfrm>
          <a:custGeom>
            <a:avLst/>
            <a:gdLst/>
            <a:ahLst/>
            <a:cxnLst/>
            <a:rect l="l" t="t" r="r" b="b"/>
            <a:pathLst>
              <a:path w="5752202" h="3832405">
                <a:moveTo>
                  <a:pt x="0" y="0"/>
                </a:moveTo>
                <a:lnTo>
                  <a:pt x="5752202" y="0"/>
                </a:lnTo>
                <a:lnTo>
                  <a:pt x="5752202" y="3832405"/>
                </a:lnTo>
                <a:lnTo>
                  <a:pt x="0" y="38324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4516291"/>
            <a:ext cx="575220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sáp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4521965"/>
            <a:ext cx="5752202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199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99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4199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28770" r="6502" b="8961"/>
          <a:stretch/>
        </p:blipFill>
        <p:spPr>
          <a:xfrm>
            <a:off x="5105400" y="4521965"/>
            <a:ext cx="7445521" cy="4726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9248726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6248400" y="0"/>
            <a:ext cx="5562600" cy="194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679452" y="2754860"/>
            <a:ext cx="8467946" cy="6374569"/>
          </a:xfrm>
          <a:custGeom>
            <a:avLst/>
            <a:gdLst/>
            <a:ahLst/>
            <a:cxnLst/>
            <a:rect l="l" t="t" r="r" b="b"/>
            <a:pathLst>
              <a:path w="8467946" h="6374569">
                <a:moveTo>
                  <a:pt x="0" y="0"/>
                </a:moveTo>
                <a:lnTo>
                  <a:pt x="8467946" y="0"/>
                </a:lnTo>
                <a:lnTo>
                  <a:pt x="8467946" y="6374569"/>
                </a:lnTo>
                <a:lnTo>
                  <a:pt x="0" y="637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72714" y="2754860"/>
            <a:ext cx="7510606" cy="6374569"/>
          </a:xfrm>
          <a:custGeom>
            <a:avLst/>
            <a:gdLst/>
            <a:ahLst/>
            <a:cxnLst/>
            <a:rect l="l" t="t" r="r" b="b"/>
            <a:pathLst>
              <a:path w="7510606" h="5632954">
                <a:moveTo>
                  <a:pt x="0" y="0"/>
                </a:moveTo>
                <a:lnTo>
                  <a:pt x="7510606" y="0"/>
                </a:lnTo>
                <a:lnTo>
                  <a:pt x="7510606" y="5632955"/>
                </a:lnTo>
                <a:lnTo>
                  <a:pt x="0" y="5632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25472" y="523240"/>
            <a:ext cx="4269879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C000"/>
                </a:solidFill>
                <a:latin typeface="DejaVu Serif Bold"/>
              </a:rPr>
              <a:t>Tư</a:t>
            </a:r>
            <a:r>
              <a:rPr lang="en-US" sz="5199" dirty="0">
                <a:solidFill>
                  <a:srgbClr val="FFC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FFC000"/>
                </a:solidFill>
                <a:latin typeface="DejaVu Serif Bold"/>
              </a:rPr>
              <a:t>thế</a:t>
            </a:r>
            <a:r>
              <a:rPr lang="en-US" sz="5199" dirty="0">
                <a:solidFill>
                  <a:srgbClr val="FFC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FFC000"/>
                </a:solidFill>
                <a:latin typeface="DejaVu Serif Bold"/>
              </a:rPr>
              <a:t>ngồi</a:t>
            </a:r>
            <a:endParaRPr lang="en-US" sz="5199" dirty="0">
              <a:solidFill>
                <a:srgbClr val="FFC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962400" y="2857500"/>
            <a:ext cx="10820400" cy="373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4572000" y="3957536"/>
            <a:ext cx="1284155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50"/>
              </a:lnSpc>
            </a:pPr>
            <a:r>
              <a:rPr lang="en-US" sz="1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12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-2277164">
            <a:off x="960944" y="7103370"/>
            <a:ext cx="999552" cy="952073"/>
          </a:xfrm>
          <a:custGeom>
            <a:avLst/>
            <a:gdLst/>
            <a:ahLst/>
            <a:cxnLst/>
            <a:rect l="l" t="t" r="r" b="b"/>
            <a:pathLst>
              <a:path w="999552" h="952073">
                <a:moveTo>
                  <a:pt x="0" y="0"/>
                </a:moveTo>
                <a:lnTo>
                  <a:pt x="999552" y="0"/>
                </a:lnTo>
                <a:lnTo>
                  <a:pt x="999552" y="952073"/>
                </a:lnTo>
                <a:lnTo>
                  <a:pt x="0" y="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0348" y="8529529"/>
            <a:ext cx="728771" cy="7287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774B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ched Right Arrow 7"/>
          <p:cNvSpPr/>
          <p:nvPr/>
        </p:nvSpPr>
        <p:spPr>
          <a:xfrm>
            <a:off x="1668703" y="1331239"/>
            <a:ext cx="13487400" cy="31952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2438400" y="2226729"/>
            <a:ext cx="15422523" cy="1404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50"/>
              </a:lnSpc>
            </a:pPr>
            <a:r>
              <a:rPr lang="en-US" sz="9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9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9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9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9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 rot="2936745">
            <a:off x="15343540" y="1544726"/>
            <a:ext cx="999552" cy="952073"/>
          </a:xfrm>
          <a:custGeom>
            <a:avLst/>
            <a:gdLst/>
            <a:ahLst/>
            <a:cxnLst/>
            <a:rect l="l" t="t" r="r" b="b"/>
            <a:pathLst>
              <a:path w="999552" h="952073">
                <a:moveTo>
                  <a:pt x="0" y="0"/>
                </a:moveTo>
                <a:lnTo>
                  <a:pt x="999552" y="0"/>
                </a:lnTo>
                <a:lnTo>
                  <a:pt x="999552" y="952073"/>
                </a:lnTo>
                <a:lnTo>
                  <a:pt x="0" y="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16530529" y="1656377"/>
            <a:ext cx="728771" cy="72877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0D0E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74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Public Sans</vt:lpstr>
      <vt:lpstr>Calibri</vt:lpstr>
      <vt:lpstr>Repo Ultra-Bold</vt:lpstr>
      <vt:lpstr>Public Sans Bold</vt:lpstr>
      <vt:lpstr>Times New Roman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đố</dc:title>
  <cp:lastModifiedBy>SKY</cp:lastModifiedBy>
  <cp:revision>3</cp:revision>
  <dcterms:created xsi:type="dcterms:W3CDTF">2006-08-16T00:00:00Z</dcterms:created>
  <dcterms:modified xsi:type="dcterms:W3CDTF">2024-03-01T06:36:00Z</dcterms:modified>
  <dc:identifier>DAF-PWLPSuU</dc:identifier>
</cp:coreProperties>
</file>