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70" r:id="rId7"/>
    <p:sldId id="271" r:id="rId8"/>
    <p:sldId id="261" r:id="rId9"/>
    <p:sldId id="262" r:id="rId10"/>
    <p:sldId id="264" r:id="rId11"/>
    <p:sldId id="272" r:id="rId12"/>
    <p:sldId id="265" r:id="rId13"/>
  </p:sldIdLst>
  <p:sldSz cx="18288000" cy="10287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arlito Bold" charset="0"/>
      <p:regular r:id="rId18"/>
    </p:embeddedFont>
    <p:embeddedFont>
      <p:font typeface="DejaVu Serif Bold" charset="0"/>
      <p:regular r:id="rId19"/>
    </p:embeddedFont>
    <p:embeddedFont>
      <p:font typeface="Carlito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6" d="100"/>
          <a:sy n="46" d="100"/>
        </p:scale>
        <p:origin x="-1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6.png"/><Relationship Id="rId5" Type="http://schemas.openxmlformats.org/officeDocument/2006/relationships/image" Target="../media/image7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5.svg"/><Relationship Id="rId4" Type="http://schemas.openxmlformats.org/officeDocument/2006/relationships/image" Target="../media/image7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7.png"/><Relationship Id="rId1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svg"/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svg"/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1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15" Type="http://schemas.openxmlformats.org/officeDocument/2006/relationships/image" Target="../media/image17.jpeg"/><Relationship Id="rId10" Type="http://schemas.openxmlformats.org/officeDocument/2006/relationships/image" Target="../media/image16.png"/><Relationship Id="rId9" Type="http://schemas.openxmlformats.org/officeDocument/2006/relationships/image" Target="../media/image15.png"/><Relationship Id="rId14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373749" y="1278176"/>
            <a:ext cx="13540501" cy="7730649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9259338" flipH="1">
            <a:off x="13682113" y="6245619"/>
            <a:ext cx="3477159" cy="4586181"/>
          </a:xfrm>
          <a:custGeom>
            <a:avLst/>
            <a:gdLst/>
            <a:ahLst/>
            <a:cxnLst/>
            <a:rect l="l" t="t" r="r" b="b"/>
            <a:pathLst>
              <a:path w="3477159" h="4586181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5169228" y="-301732"/>
            <a:ext cx="3533862" cy="3381444"/>
            <a:chOff x="0" y="0"/>
            <a:chExt cx="4711816" cy="4508593"/>
          </a:xfrm>
        </p:grpSpPr>
        <p:sp>
          <p:nvSpPr>
            <p:cNvPr id="19" name="Freeform 19"/>
            <p:cNvSpPr/>
            <p:nvPr/>
          </p:nvSpPr>
          <p:spPr>
            <a:xfrm rot="5002884">
              <a:off x="148194" y="62100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10739848">
              <a:off x="2803959" y="1115372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2"/>
                  </a:lnTo>
                  <a:lnTo>
                    <a:pt x="0" y="198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377244">
              <a:off x="1241718" y="2236061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59" y="0"/>
                  </a:lnTo>
                  <a:lnTo>
                    <a:pt x="1890659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 rot="-5130068">
            <a:off x="-1522480" y="6898471"/>
            <a:ext cx="4504411" cy="4584642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3191645" y="3204634"/>
            <a:ext cx="11904711" cy="2865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46"/>
              </a:lnSpc>
            </a:pPr>
            <a:r>
              <a:rPr lang="en-US" sz="15819" dirty="0">
                <a:solidFill>
                  <a:srgbClr val="002060"/>
                </a:solidFill>
                <a:latin typeface="Scripter"/>
              </a:rPr>
              <a:t>LQVT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219354" y="5990190"/>
            <a:ext cx="11904711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Carlito Bold"/>
              </a:rPr>
              <a:t>Số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Carlito Bold"/>
              </a:rPr>
              <a:t> 5 (</a:t>
            </a:r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Carlito Bold"/>
              </a:rPr>
              <a:t>tiết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Carlito Bold"/>
              </a:rPr>
              <a:t> 1)</a:t>
            </a:r>
          </a:p>
        </p:txBody>
      </p:sp>
      <p:sp>
        <p:nvSpPr>
          <p:cNvPr id="25" name="TextBox 17"/>
          <p:cNvSpPr txBox="1"/>
          <p:nvPr/>
        </p:nvSpPr>
        <p:spPr>
          <a:xfrm>
            <a:off x="5501997" y="1947016"/>
            <a:ext cx="7862143" cy="1173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>
              <a:lnSpc>
                <a:spcPts val="4759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 MẦM NON  CHIM ÉN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525284" y="495300"/>
            <a:ext cx="17035072" cy="1800486"/>
            <a:chOff x="0" y="0"/>
            <a:chExt cx="4486603" cy="474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2651699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-78008" y="495300"/>
            <a:ext cx="18476179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 dirty="0">
                <a:solidFill>
                  <a:srgbClr val="FFFFFF"/>
                </a:solidFill>
                <a:latin typeface="Carlito"/>
              </a:rPr>
              <a:t>* </a:t>
            </a:r>
            <a:r>
              <a:rPr lang="en-US" sz="8400" dirty="0" err="1">
                <a:solidFill>
                  <a:srgbClr val="FFFFFF"/>
                </a:solidFill>
                <a:latin typeface="Carlito"/>
              </a:rPr>
              <a:t>Trò</a:t>
            </a:r>
            <a:r>
              <a:rPr lang="en-US" sz="8400" dirty="0">
                <a:solidFill>
                  <a:srgbClr val="FFFFFF"/>
                </a:solidFill>
                <a:latin typeface="Carlito"/>
              </a:rPr>
              <a:t> </a:t>
            </a:r>
            <a:r>
              <a:rPr lang="en-US" sz="8400" dirty="0" err="1">
                <a:solidFill>
                  <a:srgbClr val="FFFFFF"/>
                </a:solidFill>
                <a:latin typeface="Carlito"/>
              </a:rPr>
              <a:t>chơi</a:t>
            </a:r>
            <a:r>
              <a:rPr lang="en-US" sz="8400" dirty="0">
                <a:solidFill>
                  <a:srgbClr val="FFFFFF"/>
                </a:solidFill>
                <a:latin typeface="Carlito"/>
              </a:rPr>
              <a:t> </a:t>
            </a:r>
            <a:r>
              <a:rPr lang="en-US" sz="8400" dirty="0" smtClean="0">
                <a:solidFill>
                  <a:srgbClr val="FFFFFF"/>
                </a:solidFill>
                <a:latin typeface="Carlito"/>
              </a:rPr>
              <a:t>1: </a:t>
            </a:r>
            <a:r>
              <a:rPr lang="en-US" sz="8400" dirty="0" err="1" smtClean="0">
                <a:solidFill>
                  <a:srgbClr val="FFFFFF"/>
                </a:solidFill>
                <a:latin typeface="Carlito"/>
              </a:rPr>
              <a:t>Về</a:t>
            </a:r>
            <a:r>
              <a:rPr lang="en-US" sz="8400" dirty="0" smtClean="0">
                <a:solidFill>
                  <a:srgbClr val="FFFFFF"/>
                </a:solidFill>
                <a:latin typeface="Carlito"/>
              </a:rPr>
              <a:t> </a:t>
            </a:r>
            <a:r>
              <a:rPr lang="en-US" sz="8400" dirty="0" err="1" smtClean="0">
                <a:solidFill>
                  <a:srgbClr val="FFFFFF"/>
                </a:solidFill>
                <a:latin typeface="Carlito"/>
              </a:rPr>
              <a:t>đúng</a:t>
            </a:r>
            <a:r>
              <a:rPr lang="en-US" sz="8400" dirty="0" smtClean="0">
                <a:solidFill>
                  <a:srgbClr val="FFFFFF"/>
                </a:solidFill>
                <a:latin typeface="Carlito"/>
              </a:rPr>
              <a:t> </a:t>
            </a:r>
            <a:r>
              <a:rPr lang="en-US" sz="8400" dirty="0" err="1">
                <a:solidFill>
                  <a:srgbClr val="FFFFFF"/>
                </a:solidFill>
                <a:latin typeface="Carlito"/>
              </a:rPr>
              <a:t>nhà</a:t>
            </a:r>
            <a:endParaRPr lang="en-US" sz="8400" dirty="0">
              <a:solidFill>
                <a:srgbClr val="FFFFFF"/>
              </a:solidFill>
              <a:latin typeface="Carlito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4284705" y="2633882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548628" y="2613550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2"/>
          <p:cNvSpPr txBox="1"/>
          <p:nvPr/>
        </p:nvSpPr>
        <p:spPr>
          <a:xfrm>
            <a:off x="832579" y="4209785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12"/>
          <p:cNvSpPr/>
          <p:nvPr/>
        </p:nvSpPr>
        <p:spPr>
          <a:xfrm>
            <a:off x="6382030" y="6460312"/>
            <a:ext cx="4263923" cy="3729158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5" name="Freeform 12"/>
          <p:cNvSpPr/>
          <p:nvPr/>
        </p:nvSpPr>
        <p:spPr>
          <a:xfrm>
            <a:off x="12965818" y="2637346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6" name="TextBox 15"/>
          <p:cNvSpPr txBox="1"/>
          <p:nvPr/>
        </p:nvSpPr>
        <p:spPr>
          <a:xfrm>
            <a:off x="5122626" y="4132798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86549" y="4093231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19951" y="7542592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803739" y="4150646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525284" y="495300"/>
            <a:ext cx="17035072" cy="1800486"/>
            <a:chOff x="0" y="0"/>
            <a:chExt cx="4486603" cy="474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-78008" y="495300"/>
            <a:ext cx="18476179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 dirty="0">
                <a:solidFill>
                  <a:srgbClr val="FFFFFF"/>
                </a:solidFill>
                <a:latin typeface="Carlito"/>
              </a:rPr>
              <a:t>* </a:t>
            </a:r>
            <a:r>
              <a:rPr lang="en-US" sz="8400" dirty="0" err="1">
                <a:solidFill>
                  <a:srgbClr val="FFFFFF"/>
                </a:solidFill>
                <a:latin typeface="Carlito"/>
              </a:rPr>
              <a:t>Trò</a:t>
            </a:r>
            <a:r>
              <a:rPr lang="en-US" sz="8400" dirty="0">
                <a:solidFill>
                  <a:srgbClr val="FFFFFF"/>
                </a:solidFill>
                <a:latin typeface="Carlito"/>
              </a:rPr>
              <a:t> </a:t>
            </a:r>
            <a:r>
              <a:rPr lang="en-US" sz="8400" dirty="0" err="1">
                <a:solidFill>
                  <a:srgbClr val="FFFFFF"/>
                </a:solidFill>
                <a:latin typeface="Carlito"/>
              </a:rPr>
              <a:t>chơi</a:t>
            </a:r>
            <a:r>
              <a:rPr lang="en-US" sz="8400" dirty="0">
                <a:solidFill>
                  <a:srgbClr val="FFFFFF"/>
                </a:solidFill>
                <a:latin typeface="Carlito"/>
              </a:rPr>
              <a:t> 2: </a:t>
            </a:r>
            <a:r>
              <a:rPr lang="en-US" sz="8400" dirty="0" err="1" smtClean="0">
                <a:solidFill>
                  <a:srgbClr val="FFFFFF"/>
                </a:solidFill>
                <a:latin typeface="Carlito"/>
              </a:rPr>
              <a:t>Thi</a:t>
            </a:r>
            <a:r>
              <a:rPr lang="en-US" sz="8400" dirty="0" smtClean="0">
                <a:solidFill>
                  <a:srgbClr val="FFFFFF"/>
                </a:solidFill>
                <a:latin typeface="Carlito"/>
              </a:rPr>
              <a:t> </a:t>
            </a:r>
            <a:r>
              <a:rPr lang="en-US" sz="8400" dirty="0" err="1" smtClean="0">
                <a:solidFill>
                  <a:srgbClr val="FFFFFF"/>
                </a:solidFill>
                <a:latin typeface="Carlito"/>
              </a:rPr>
              <a:t>xem</a:t>
            </a:r>
            <a:r>
              <a:rPr lang="en-US" sz="8400" dirty="0" smtClean="0">
                <a:solidFill>
                  <a:srgbClr val="FFFFFF"/>
                </a:solidFill>
                <a:latin typeface="Carlito"/>
              </a:rPr>
              <a:t> </a:t>
            </a:r>
            <a:r>
              <a:rPr lang="en-US" sz="8400" dirty="0" err="1" smtClean="0">
                <a:solidFill>
                  <a:srgbClr val="FFFFFF"/>
                </a:solidFill>
                <a:latin typeface="Carlito"/>
              </a:rPr>
              <a:t>ai</a:t>
            </a:r>
            <a:r>
              <a:rPr lang="en-US" sz="8400" dirty="0" smtClean="0">
                <a:solidFill>
                  <a:srgbClr val="FFFFFF"/>
                </a:solidFill>
                <a:latin typeface="Carlito"/>
              </a:rPr>
              <a:t> </a:t>
            </a:r>
            <a:r>
              <a:rPr lang="en-US" sz="8400" dirty="0" err="1" smtClean="0">
                <a:solidFill>
                  <a:srgbClr val="FFFFFF"/>
                </a:solidFill>
                <a:latin typeface="Carlito"/>
              </a:rPr>
              <a:t>nhanh</a:t>
            </a:r>
            <a:endParaRPr lang="en-US" sz="8400" dirty="0">
              <a:solidFill>
                <a:srgbClr val="FFFFFF"/>
              </a:solidFill>
              <a:latin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05240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1800486"/>
            <a:chOff x="0" y="0"/>
            <a:chExt cx="4486603" cy="474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0" y="753189"/>
            <a:ext cx="18476179" cy="159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FFFFFF"/>
                </a:solidFill>
                <a:latin typeface="Carlito"/>
              </a:rPr>
              <a:t>*Kết thúc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1999541" y="1090355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497164" y="327157"/>
            <a:ext cx="15636677" cy="8927414"/>
            <a:chOff x="0" y="0"/>
            <a:chExt cx="20848903" cy="11903219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99578" y="596580"/>
              <a:ext cx="20011222" cy="10495776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60562" y="857564"/>
              <a:ext cx="20011222" cy="1049577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560562" y="857564"/>
              <a:ext cx="20011222" cy="1049577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60562" y="857564"/>
              <a:ext cx="20011222" cy="1049577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flipH="1">
            <a:off x="356814" y="5537097"/>
            <a:ext cx="4658070" cy="4741038"/>
          </a:xfrm>
          <a:custGeom>
            <a:avLst/>
            <a:gdLst/>
            <a:ahLst/>
            <a:cxnLst/>
            <a:rect l="l" t="t" r="r" b="b"/>
            <a:pathLst>
              <a:path w="4658070" h="4741038">
                <a:moveTo>
                  <a:pt x="4658069" y="0"/>
                </a:moveTo>
                <a:lnTo>
                  <a:pt x="0" y="0"/>
                </a:lnTo>
                <a:lnTo>
                  <a:pt x="0" y="4741038"/>
                </a:lnTo>
                <a:lnTo>
                  <a:pt x="4658069" y="4741038"/>
                </a:lnTo>
                <a:lnTo>
                  <a:pt x="465806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 rot="3146640">
            <a:off x="15750824" y="7754465"/>
            <a:ext cx="2382434" cy="2508718"/>
            <a:chOff x="0" y="0"/>
            <a:chExt cx="3176579" cy="3344957"/>
          </a:xfrm>
        </p:grpSpPr>
        <p:sp>
          <p:nvSpPr>
            <p:cNvPr id="19" name="Freeform 19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0" y="2846545"/>
            <a:ext cx="18288000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6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ts val="7279"/>
              </a:lnSpc>
            </a:pPr>
            <a:r>
              <a:rPr lang="en-US" sz="6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6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66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6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6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6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6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48376" y="5038725"/>
            <a:ext cx="14750653" cy="88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1800486"/>
            <a:chOff x="0" y="0"/>
            <a:chExt cx="4486603" cy="474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0" y="753189"/>
            <a:ext cx="18476179" cy="159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FFFFFF"/>
                </a:solidFill>
                <a:latin typeface="Carlito"/>
              </a:rPr>
              <a:t>* HĐ1:Ôn số lượng trong phạm vi 4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4655410" y="3767675"/>
            <a:ext cx="3274576" cy="3137421"/>
            <a:chOff x="0" y="0"/>
            <a:chExt cx="4366101" cy="418322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121053" cy="4183229"/>
            </a:xfrm>
            <a:custGeom>
              <a:avLst/>
              <a:gdLst/>
              <a:ahLst/>
              <a:cxnLst/>
              <a:rect l="l" t="t" r="r" b="b"/>
              <a:pathLst>
                <a:path w="4121053" h="4183229">
                  <a:moveTo>
                    <a:pt x="0" y="0"/>
                  </a:moveTo>
                  <a:lnTo>
                    <a:pt x="4121053" y="0"/>
                  </a:lnTo>
                  <a:lnTo>
                    <a:pt x="4121053" y="4183229"/>
                  </a:lnTo>
                  <a:lnTo>
                    <a:pt x="0" y="4183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245047" y="0"/>
              <a:ext cx="4121053" cy="4183229"/>
            </a:xfrm>
            <a:custGeom>
              <a:avLst/>
              <a:gdLst/>
              <a:ahLst/>
              <a:cxnLst/>
              <a:rect l="l" t="t" r="r" b="b"/>
              <a:pathLst>
                <a:path w="4121053" h="4183229">
                  <a:moveTo>
                    <a:pt x="0" y="0"/>
                  </a:moveTo>
                  <a:lnTo>
                    <a:pt x="4121054" y="0"/>
                  </a:lnTo>
                  <a:lnTo>
                    <a:pt x="4121054" y="4183229"/>
                  </a:lnTo>
                  <a:lnTo>
                    <a:pt x="0" y="4183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 rot="-10800000">
            <a:off x="14655410" y="7149579"/>
            <a:ext cx="3946039" cy="4016325"/>
          </a:xfrm>
          <a:custGeom>
            <a:avLst/>
            <a:gdLst/>
            <a:ahLst/>
            <a:cxnLst/>
            <a:rect l="l" t="t" r="r" b="b"/>
            <a:pathLst>
              <a:path w="3946039" h="4016325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64720" y="5250661"/>
            <a:ext cx="12348865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Cô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và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tham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quan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ngã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tư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đường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phố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.</a:t>
            </a:r>
          </a:p>
          <a:p>
            <a:pPr algn="ctr">
              <a:lnSpc>
                <a:spcPts val="5740"/>
              </a:lnSpc>
            </a:pP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quan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 smtClean="0">
                <a:solidFill>
                  <a:srgbClr val="000000"/>
                </a:solidFill>
                <a:latin typeface="DejaVu Serif Bold"/>
              </a:rPr>
              <a:t>sát</a:t>
            </a:r>
            <a:r>
              <a:rPr lang="en-US" sz="4100" dirty="0" smtClean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mô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hình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,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đếm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số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lượng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PTGT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4330436"/>
            <a:chOff x="0" y="0"/>
            <a:chExt cx="4486603" cy="11405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1140526"/>
            </a:xfrm>
            <a:custGeom>
              <a:avLst/>
              <a:gdLst/>
              <a:ahLst/>
              <a:cxnLst/>
              <a:rect l="l" t="t" r="r" b="b"/>
              <a:pathLst>
                <a:path w="4486603" h="1140526">
                  <a:moveTo>
                    <a:pt x="4486603" y="0"/>
                  </a:moveTo>
                  <a:lnTo>
                    <a:pt x="0" y="0"/>
                  </a:lnTo>
                  <a:lnTo>
                    <a:pt x="101600" y="570263"/>
                  </a:lnTo>
                  <a:lnTo>
                    <a:pt x="0" y="1140526"/>
                  </a:lnTo>
                  <a:lnTo>
                    <a:pt x="4486603" y="1140526"/>
                  </a:lnTo>
                  <a:lnTo>
                    <a:pt x="4385003" y="570263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1178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704850"/>
            <a:ext cx="15599730" cy="4568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FFFFFF"/>
                </a:solidFill>
                <a:latin typeface="Carlito"/>
              </a:rPr>
              <a:t>*.HĐ2: Đếm đến 5.Nhận biết các nhóm có 5 đối tượng .Tạo nhóm có 5 đối tượng . Nhận biết chữ số 5.</a:t>
            </a:r>
          </a:p>
        </p:txBody>
      </p:sp>
      <p:sp>
        <p:nvSpPr>
          <p:cNvPr id="10" name="Freeform 10"/>
          <p:cNvSpPr/>
          <p:nvPr/>
        </p:nvSpPr>
        <p:spPr>
          <a:xfrm rot="-10800000">
            <a:off x="14655410" y="7149579"/>
            <a:ext cx="3946039" cy="4016325"/>
          </a:xfrm>
          <a:custGeom>
            <a:avLst/>
            <a:gdLst/>
            <a:ahLst/>
            <a:cxnLst/>
            <a:rect l="l" t="t" r="r" b="b"/>
            <a:pathLst>
              <a:path w="3946039" h="4016325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1512922" y="5542084"/>
            <a:ext cx="3920937" cy="4647386"/>
            <a:chOff x="0" y="0"/>
            <a:chExt cx="5227917" cy="61965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066192" cy="5984516"/>
            </a:xfrm>
            <a:custGeom>
              <a:avLst/>
              <a:gdLst/>
              <a:ahLst/>
              <a:cxnLst/>
              <a:rect l="l" t="t" r="r" b="b"/>
              <a:pathLst>
                <a:path w="5066192" h="5984516">
                  <a:moveTo>
                    <a:pt x="0" y="0"/>
                  </a:moveTo>
                  <a:lnTo>
                    <a:pt x="5066192" y="0"/>
                  </a:lnTo>
                  <a:lnTo>
                    <a:pt x="5066192" y="5984516"/>
                  </a:lnTo>
                  <a:lnTo>
                    <a:pt x="0" y="5984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61725" y="211999"/>
              <a:ext cx="5066192" cy="5984516"/>
            </a:xfrm>
            <a:custGeom>
              <a:avLst/>
              <a:gdLst/>
              <a:ahLst/>
              <a:cxnLst/>
              <a:rect l="l" t="t" r="r" b="b"/>
              <a:pathLst>
                <a:path w="5066192" h="5984516">
                  <a:moveTo>
                    <a:pt x="0" y="0"/>
                  </a:moveTo>
                  <a:lnTo>
                    <a:pt x="5066192" y="0"/>
                  </a:lnTo>
                  <a:lnTo>
                    <a:pt x="5066192" y="5984516"/>
                  </a:lnTo>
                  <a:lnTo>
                    <a:pt x="0" y="5984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04800" y="519546"/>
            <a:ext cx="2667000" cy="2209800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04800" y="4610100"/>
            <a:ext cx="1981200" cy="1676400"/>
          </a:xfrm>
          <a:custGeom>
            <a:avLst/>
            <a:gdLst/>
            <a:ahLst/>
            <a:cxnLst/>
            <a:rect l="l" t="t" r="r" b="b"/>
            <a:pathLst>
              <a:path w="3282869" h="3118726">
                <a:moveTo>
                  <a:pt x="0" y="0"/>
                </a:moveTo>
                <a:lnTo>
                  <a:pt x="3282869" y="0"/>
                </a:lnTo>
                <a:lnTo>
                  <a:pt x="3282869" y="3118726"/>
                </a:lnTo>
                <a:lnTo>
                  <a:pt x="0" y="31187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16002000" y="266701"/>
            <a:ext cx="1905000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Freeform 9"/>
          <p:cNvSpPr/>
          <p:nvPr/>
        </p:nvSpPr>
        <p:spPr>
          <a:xfrm>
            <a:off x="3429000" y="519546"/>
            <a:ext cx="2667000" cy="2209800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9"/>
          <p:cNvSpPr/>
          <p:nvPr/>
        </p:nvSpPr>
        <p:spPr>
          <a:xfrm>
            <a:off x="6477000" y="519546"/>
            <a:ext cx="2667000" cy="2209800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9525000" y="519546"/>
            <a:ext cx="2667000" cy="2209800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9"/>
          <p:cNvSpPr/>
          <p:nvPr/>
        </p:nvSpPr>
        <p:spPr>
          <a:xfrm>
            <a:off x="12562613" y="519546"/>
            <a:ext cx="2667000" cy="2209800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0"/>
          <p:cNvSpPr/>
          <p:nvPr/>
        </p:nvSpPr>
        <p:spPr>
          <a:xfrm>
            <a:off x="3771900" y="4717473"/>
            <a:ext cx="1981200" cy="1676400"/>
          </a:xfrm>
          <a:custGeom>
            <a:avLst/>
            <a:gdLst/>
            <a:ahLst/>
            <a:cxnLst/>
            <a:rect l="l" t="t" r="r" b="b"/>
            <a:pathLst>
              <a:path w="3282869" h="3118726">
                <a:moveTo>
                  <a:pt x="0" y="0"/>
                </a:moveTo>
                <a:lnTo>
                  <a:pt x="3282869" y="0"/>
                </a:lnTo>
                <a:lnTo>
                  <a:pt x="3282869" y="3118726"/>
                </a:lnTo>
                <a:lnTo>
                  <a:pt x="0" y="31187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5" name="Freeform 10"/>
          <p:cNvSpPr/>
          <p:nvPr/>
        </p:nvSpPr>
        <p:spPr>
          <a:xfrm>
            <a:off x="6819900" y="4717473"/>
            <a:ext cx="1981200" cy="1676400"/>
          </a:xfrm>
          <a:custGeom>
            <a:avLst/>
            <a:gdLst/>
            <a:ahLst/>
            <a:cxnLst/>
            <a:rect l="l" t="t" r="r" b="b"/>
            <a:pathLst>
              <a:path w="3282869" h="3118726">
                <a:moveTo>
                  <a:pt x="0" y="0"/>
                </a:moveTo>
                <a:lnTo>
                  <a:pt x="3282869" y="0"/>
                </a:lnTo>
                <a:lnTo>
                  <a:pt x="3282869" y="3118726"/>
                </a:lnTo>
                <a:lnTo>
                  <a:pt x="0" y="31187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6" name="Freeform 10"/>
          <p:cNvSpPr/>
          <p:nvPr/>
        </p:nvSpPr>
        <p:spPr>
          <a:xfrm>
            <a:off x="9867900" y="4714009"/>
            <a:ext cx="1981200" cy="1676400"/>
          </a:xfrm>
          <a:custGeom>
            <a:avLst/>
            <a:gdLst/>
            <a:ahLst/>
            <a:cxnLst/>
            <a:rect l="l" t="t" r="r" b="b"/>
            <a:pathLst>
              <a:path w="3282869" h="3118726">
                <a:moveTo>
                  <a:pt x="0" y="0"/>
                </a:moveTo>
                <a:lnTo>
                  <a:pt x="3282869" y="0"/>
                </a:lnTo>
                <a:lnTo>
                  <a:pt x="3282869" y="3118726"/>
                </a:lnTo>
                <a:lnTo>
                  <a:pt x="0" y="31187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7" name="TextBox 26"/>
          <p:cNvSpPr txBox="1"/>
          <p:nvPr/>
        </p:nvSpPr>
        <p:spPr>
          <a:xfrm>
            <a:off x="16002000" y="3870945"/>
            <a:ext cx="1905000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914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342900"/>
            <a:ext cx="3622965" cy="2712027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04800" y="4610100"/>
            <a:ext cx="2362200" cy="1975726"/>
          </a:xfrm>
          <a:custGeom>
            <a:avLst/>
            <a:gdLst/>
            <a:ahLst/>
            <a:cxnLst/>
            <a:rect l="l" t="t" r="r" b="b"/>
            <a:pathLst>
              <a:path w="3282869" h="3118726">
                <a:moveTo>
                  <a:pt x="0" y="0"/>
                </a:moveTo>
                <a:lnTo>
                  <a:pt x="3282869" y="0"/>
                </a:lnTo>
                <a:lnTo>
                  <a:pt x="3282869" y="3118726"/>
                </a:lnTo>
                <a:lnTo>
                  <a:pt x="0" y="31187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6" name="Freeform 9"/>
          <p:cNvSpPr/>
          <p:nvPr/>
        </p:nvSpPr>
        <p:spPr>
          <a:xfrm>
            <a:off x="14526496" y="381000"/>
            <a:ext cx="3622965" cy="2712027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9"/>
          <p:cNvSpPr/>
          <p:nvPr/>
        </p:nvSpPr>
        <p:spPr>
          <a:xfrm>
            <a:off x="3657601" y="342899"/>
            <a:ext cx="3622965" cy="2712027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9"/>
          <p:cNvSpPr/>
          <p:nvPr/>
        </p:nvSpPr>
        <p:spPr>
          <a:xfrm>
            <a:off x="7280566" y="342900"/>
            <a:ext cx="3622965" cy="2712027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9"/>
          <p:cNvSpPr/>
          <p:nvPr/>
        </p:nvSpPr>
        <p:spPr>
          <a:xfrm>
            <a:off x="10903531" y="322117"/>
            <a:ext cx="3622965" cy="2712027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0"/>
          <p:cNvSpPr/>
          <p:nvPr/>
        </p:nvSpPr>
        <p:spPr>
          <a:xfrm>
            <a:off x="4038600" y="4762500"/>
            <a:ext cx="2362200" cy="1975726"/>
          </a:xfrm>
          <a:custGeom>
            <a:avLst/>
            <a:gdLst/>
            <a:ahLst/>
            <a:cxnLst/>
            <a:rect l="l" t="t" r="r" b="b"/>
            <a:pathLst>
              <a:path w="3282869" h="3118726">
                <a:moveTo>
                  <a:pt x="0" y="0"/>
                </a:moveTo>
                <a:lnTo>
                  <a:pt x="3282869" y="0"/>
                </a:lnTo>
                <a:lnTo>
                  <a:pt x="3282869" y="3118726"/>
                </a:lnTo>
                <a:lnTo>
                  <a:pt x="0" y="31187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1" name="Freeform 10"/>
          <p:cNvSpPr/>
          <p:nvPr/>
        </p:nvSpPr>
        <p:spPr>
          <a:xfrm>
            <a:off x="7910948" y="4631608"/>
            <a:ext cx="2362200" cy="1975726"/>
          </a:xfrm>
          <a:custGeom>
            <a:avLst/>
            <a:gdLst/>
            <a:ahLst/>
            <a:cxnLst/>
            <a:rect l="l" t="t" r="r" b="b"/>
            <a:pathLst>
              <a:path w="3282869" h="3118726">
                <a:moveTo>
                  <a:pt x="0" y="0"/>
                </a:moveTo>
                <a:lnTo>
                  <a:pt x="3282869" y="0"/>
                </a:lnTo>
                <a:lnTo>
                  <a:pt x="3282869" y="3118726"/>
                </a:lnTo>
                <a:lnTo>
                  <a:pt x="0" y="31187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2" name="Freeform 10"/>
          <p:cNvSpPr/>
          <p:nvPr/>
        </p:nvSpPr>
        <p:spPr>
          <a:xfrm>
            <a:off x="11533913" y="4631608"/>
            <a:ext cx="2362200" cy="1975726"/>
          </a:xfrm>
          <a:custGeom>
            <a:avLst/>
            <a:gdLst/>
            <a:ahLst/>
            <a:cxnLst/>
            <a:rect l="l" t="t" r="r" b="b"/>
            <a:pathLst>
              <a:path w="3282869" h="3118726">
                <a:moveTo>
                  <a:pt x="0" y="0"/>
                </a:moveTo>
                <a:lnTo>
                  <a:pt x="3282869" y="0"/>
                </a:lnTo>
                <a:lnTo>
                  <a:pt x="3282869" y="3118726"/>
                </a:lnTo>
                <a:lnTo>
                  <a:pt x="0" y="31187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2" name="Freeform 10"/>
          <p:cNvSpPr/>
          <p:nvPr/>
        </p:nvSpPr>
        <p:spPr>
          <a:xfrm>
            <a:off x="15156878" y="4784008"/>
            <a:ext cx="2362200" cy="1975726"/>
          </a:xfrm>
          <a:custGeom>
            <a:avLst/>
            <a:gdLst/>
            <a:ahLst/>
            <a:cxnLst/>
            <a:rect l="l" t="t" r="r" b="b"/>
            <a:pathLst>
              <a:path w="3282869" h="3118726">
                <a:moveTo>
                  <a:pt x="0" y="0"/>
                </a:moveTo>
                <a:lnTo>
                  <a:pt x="3282869" y="0"/>
                </a:lnTo>
                <a:lnTo>
                  <a:pt x="3282869" y="3118726"/>
                </a:lnTo>
                <a:lnTo>
                  <a:pt x="0" y="31187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4" name="TextBox 13"/>
          <p:cNvSpPr txBox="1"/>
          <p:nvPr/>
        </p:nvSpPr>
        <p:spPr>
          <a:xfrm>
            <a:off x="7280566" y="6723087"/>
            <a:ext cx="2473034" cy="3770263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8044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6" name="TextBox 5"/>
          <p:cNvSpPr txBox="1"/>
          <p:nvPr/>
        </p:nvSpPr>
        <p:spPr>
          <a:xfrm>
            <a:off x="7907483" y="4000500"/>
            <a:ext cx="2473034" cy="3770263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>
                <a:solidFill>
                  <a:srgbClr val="002060"/>
                </a:solidFill>
                <a:latin typeface="Avant"/>
                <a:cs typeface="Times New Roman" pitchFamily="18" charset="0"/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723900"/>
            <a:ext cx="1295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ố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 bằng 1 nét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1 nét ngang và 1 nét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252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3718242"/>
            <a:ext cx="18288000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Ngoài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số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5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các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con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đã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được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học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các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con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còn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nhìn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thấy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số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5 ở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đâu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nữa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90600" y="4191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5"/>
          <p:cNvSpPr/>
          <p:nvPr/>
        </p:nvSpPr>
        <p:spPr>
          <a:xfrm>
            <a:off x="7611237" y="266700"/>
            <a:ext cx="3065526" cy="4114800"/>
          </a:xfrm>
          <a:custGeom>
            <a:avLst/>
            <a:gdLst/>
            <a:ahLst/>
            <a:cxnLst/>
            <a:rect l="l" t="t" r="r" b="b"/>
            <a:pathLst>
              <a:path w="3065526" h="4114800">
                <a:moveTo>
                  <a:pt x="0" y="0"/>
                </a:moveTo>
                <a:lnTo>
                  <a:pt x="3065526" y="0"/>
                </a:lnTo>
                <a:lnTo>
                  <a:pt x="3065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1"/>
          <p:cNvSpPr/>
          <p:nvPr/>
        </p:nvSpPr>
        <p:spPr>
          <a:xfrm>
            <a:off x="13182600" y="429491"/>
            <a:ext cx="4145894" cy="4114800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0" y="0"/>
                </a:moveTo>
                <a:lnTo>
                  <a:pt x="4145894" y="0"/>
                </a:lnTo>
                <a:lnTo>
                  <a:pt x="41458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2" r="9745"/>
          <a:stretch/>
        </p:blipFill>
        <p:spPr>
          <a:xfrm>
            <a:off x="990600" y="5015607"/>
            <a:ext cx="4924424" cy="5042791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578" y="5015607"/>
            <a:ext cx="4966422" cy="5176015"/>
          </a:xfrm>
          <a:prstGeom prst="flowChartConnector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22881" r="6187" b="3930"/>
          <a:stretch/>
        </p:blipFill>
        <p:spPr>
          <a:xfrm>
            <a:off x="6782666" y="4977246"/>
            <a:ext cx="4875934" cy="493568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168</Words>
  <Application>Microsoft Office PowerPoint</Application>
  <PresentationFormat>Custom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Scripter</vt:lpstr>
      <vt:lpstr>Carlito Bold</vt:lpstr>
      <vt:lpstr>DejaVu Serif Bold</vt:lpstr>
      <vt:lpstr>Carlito</vt:lpstr>
      <vt:lpstr>Times New Roman</vt:lpstr>
      <vt:lpstr>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</dc:title>
  <cp:lastModifiedBy>SKY</cp:lastModifiedBy>
  <cp:revision>6</cp:revision>
  <dcterms:created xsi:type="dcterms:W3CDTF">2006-08-16T00:00:00Z</dcterms:created>
  <dcterms:modified xsi:type="dcterms:W3CDTF">2024-02-27T06:09:13Z</dcterms:modified>
  <dc:identifier>DAFyseqUevs</dc:identifier>
</cp:coreProperties>
</file>