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DejaVu Serif Bold" charset="0"/>
      <p:regular r:id="rId9"/>
    </p:embeddedFont>
    <p:embeddedFont>
      <p:font typeface="Noto Sans Bold" charset="0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DejaVu Serif Bold Italics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4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8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3.gif"/><Relationship Id="rId1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6614" y="1028700"/>
            <a:ext cx="4340644" cy="1854639"/>
          </a:xfrm>
          <a:custGeom>
            <a:avLst/>
            <a:gdLst/>
            <a:ahLst/>
            <a:cxnLst/>
            <a:rect l="l" t="t" r="r" b="b"/>
            <a:pathLst>
              <a:path w="4340644" h="1854639">
                <a:moveTo>
                  <a:pt x="0" y="0"/>
                </a:moveTo>
                <a:lnTo>
                  <a:pt x="4340645" y="0"/>
                </a:lnTo>
                <a:lnTo>
                  <a:pt x="4340645" y="1854639"/>
                </a:lnTo>
                <a:lnTo>
                  <a:pt x="0" y="185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97271" y="556097"/>
            <a:ext cx="3890387" cy="1662256"/>
          </a:xfrm>
          <a:custGeom>
            <a:avLst/>
            <a:gdLst/>
            <a:ahLst/>
            <a:cxnLst/>
            <a:rect l="l" t="t" r="r" b="b"/>
            <a:pathLst>
              <a:path w="3890387" h="1662256">
                <a:moveTo>
                  <a:pt x="0" y="0"/>
                </a:moveTo>
                <a:lnTo>
                  <a:pt x="3890387" y="0"/>
                </a:lnTo>
                <a:lnTo>
                  <a:pt x="3890387" y="1662256"/>
                </a:lnTo>
                <a:lnTo>
                  <a:pt x="0" y="166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19217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0" y="0"/>
                </a:moveTo>
                <a:lnTo>
                  <a:pt x="7328950" y="0"/>
                </a:lnTo>
                <a:lnTo>
                  <a:pt x="7328950" y="12252044"/>
                </a:lnTo>
                <a:lnTo>
                  <a:pt x="0" y="122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44909" y="221835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0" y="0"/>
                </a:moveTo>
                <a:lnTo>
                  <a:pt x="7328950" y="0"/>
                </a:lnTo>
                <a:lnTo>
                  <a:pt x="7328950" y="12252044"/>
                </a:lnTo>
                <a:lnTo>
                  <a:pt x="0" y="122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7901" y="8095699"/>
            <a:ext cx="4472395" cy="1910932"/>
          </a:xfrm>
          <a:custGeom>
            <a:avLst/>
            <a:gdLst/>
            <a:ahLst/>
            <a:cxnLst/>
            <a:rect l="l" t="t" r="r" b="b"/>
            <a:pathLst>
              <a:path w="4472395" h="1910932">
                <a:moveTo>
                  <a:pt x="0" y="0"/>
                </a:moveTo>
                <a:lnTo>
                  <a:pt x="4472394" y="0"/>
                </a:lnTo>
                <a:lnTo>
                  <a:pt x="4472394" y="1910932"/>
                </a:lnTo>
                <a:lnTo>
                  <a:pt x="0" y="191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82649" y="7663071"/>
            <a:ext cx="4477334" cy="1913043"/>
          </a:xfrm>
          <a:custGeom>
            <a:avLst/>
            <a:gdLst/>
            <a:ahLst/>
            <a:cxnLst/>
            <a:rect l="l" t="t" r="r" b="b"/>
            <a:pathLst>
              <a:path w="4477334" h="1913043">
                <a:moveTo>
                  <a:pt x="0" y="0"/>
                </a:moveTo>
                <a:lnTo>
                  <a:pt x="4477333" y="0"/>
                </a:lnTo>
                <a:lnTo>
                  <a:pt x="4477333" y="1913042"/>
                </a:lnTo>
                <a:lnTo>
                  <a:pt x="0" y="191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813063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7328950" y="0"/>
                </a:moveTo>
                <a:lnTo>
                  <a:pt x="0" y="0"/>
                </a:lnTo>
                <a:lnTo>
                  <a:pt x="0" y="12252044"/>
                </a:lnTo>
                <a:lnTo>
                  <a:pt x="7328950" y="12252044"/>
                </a:lnTo>
                <a:lnTo>
                  <a:pt x="7328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847901" y="2263728"/>
            <a:ext cx="13344040" cy="5831971"/>
            <a:chOff x="0" y="0"/>
            <a:chExt cx="3847148" cy="1681384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783648" cy="1617884"/>
            </a:xfrm>
            <a:custGeom>
              <a:avLst/>
              <a:gdLst/>
              <a:ahLst/>
              <a:cxnLst/>
              <a:rect l="l" t="t" r="r" b="b"/>
              <a:pathLst>
                <a:path w="3783648" h="1617884">
                  <a:moveTo>
                    <a:pt x="3690938" y="1617884"/>
                  </a:moveTo>
                  <a:lnTo>
                    <a:pt x="92710" y="1617884"/>
                  </a:lnTo>
                  <a:cubicBezTo>
                    <a:pt x="41910" y="1617884"/>
                    <a:pt x="0" y="1575974"/>
                    <a:pt x="0" y="152517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89668" y="0"/>
                  </a:lnTo>
                  <a:cubicBezTo>
                    <a:pt x="3740468" y="0"/>
                    <a:pt x="3782378" y="41910"/>
                    <a:pt x="3782378" y="92710"/>
                  </a:cubicBezTo>
                  <a:lnTo>
                    <a:pt x="3782378" y="1523904"/>
                  </a:lnTo>
                  <a:cubicBezTo>
                    <a:pt x="3783648" y="1575974"/>
                    <a:pt x="3741738" y="1617884"/>
                    <a:pt x="3690938" y="16178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847149" cy="1681384"/>
            </a:xfrm>
            <a:custGeom>
              <a:avLst/>
              <a:gdLst/>
              <a:ahLst/>
              <a:cxnLst/>
              <a:rect l="l" t="t" r="r" b="b"/>
              <a:pathLst>
                <a:path w="3847149" h="1681384">
                  <a:moveTo>
                    <a:pt x="3722688" y="59690"/>
                  </a:moveTo>
                  <a:cubicBezTo>
                    <a:pt x="3758248" y="59690"/>
                    <a:pt x="3787458" y="88900"/>
                    <a:pt x="3787458" y="124460"/>
                  </a:cubicBezTo>
                  <a:lnTo>
                    <a:pt x="3787458" y="1556924"/>
                  </a:lnTo>
                  <a:cubicBezTo>
                    <a:pt x="3787458" y="1592484"/>
                    <a:pt x="3758248" y="1621694"/>
                    <a:pt x="3722688" y="1621694"/>
                  </a:cubicBezTo>
                  <a:lnTo>
                    <a:pt x="124460" y="1621694"/>
                  </a:lnTo>
                  <a:cubicBezTo>
                    <a:pt x="88900" y="1621694"/>
                    <a:pt x="59690" y="1592484"/>
                    <a:pt x="59690" y="155692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22688" y="59690"/>
                  </a:lnTo>
                  <a:moveTo>
                    <a:pt x="372268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56924"/>
                  </a:lnTo>
                  <a:cubicBezTo>
                    <a:pt x="0" y="1625504"/>
                    <a:pt x="55880" y="1681384"/>
                    <a:pt x="124460" y="1681384"/>
                  </a:cubicBezTo>
                  <a:lnTo>
                    <a:pt x="3722688" y="1681384"/>
                  </a:lnTo>
                  <a:cubicBezTo>
                    <a:pt x="3791268" y="1681384"/>
                    <a:pt x="3847149" y="1625504"/>
                    <a:pt x="3847149" y="1556924"/>
                  </a:cubicBezTo>
                  <a:lnTo>
                    <a:pt x="3847149" y="124460"/>
                  </a:lnTo>
                  <a:cubicBezTo>
                    <a:pt x="3847149" y="55880"/>
                    <a:pt x="3791268" y="0"/>
                    <a:pt x="3722688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515943" y="2951021"/>
            <a:ext cx="13344040" cy="402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 spc="1047">
                <a:solidFill>
                  <a:srgbClr val="004AAD"/>
                </a:solidFill>
                <a:latin typeface="DejaVu Serif Bold"/>
              </a:rPr>
              <a:t>Thơ</a:t>
            </a:r>
          </a:p>
          <a:p>
            <a:pPr algn="ctr">
              <a:lnSpc>
                <a:spcPts val="13012"/>
              </a:lnSpc>
            </a:pPr>
            <a:r>
              <a:rPr lang="en-US" sz="7699" spc="84">
                <a:solidFill>
                  <a:srgbClr val="004AAD"/>
                </a:solidFill>
                <a:latin typeface="DejaVu Serif Bold"/>
              </a:rPr>
              <a:t> “ Ong và Bướm”</a:t>
            </a:r>
          </a:p>
          <a:p>
            <a:pPr algn="ctr">
              <a:lnSpc>
                <a:spcPts val="8787"/>
              </a:lnSpc>
            </a:pPr>
            <a:r>
              <a:rPr lang="en-US" sz="5199" spc="57">
                <a:solidFill>
                  <a:srgbClr val="004AAD"/>
                </a:solidFill>
                <a:latin typeface="DejaVu Serif Bold Italics"/>
              </a:rPr>
              <a:t>Tác giả Nhược Thủy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6614" y="1028700"/>
            <a:ext cx="4340644" cy="1854639"/>
          </a:xfrm>
          <a:custGeom>
            <a:avLst/>
            <a:gdLst/>
            <a:ahLst/>
            <a:cxnLst/>
            <a:rect l="l" t="t" r="r" b="b"/>
            <a:pathLst>
              <a:path w="4340644" h="1854639">
                <a:moveTo>
                  <a:pt x="0" y="0"/>
                </a:moveTo>
                <a:lnTo>
                  <a:pt x="4340645" y="0"/>
                </a:lnTo>
                <a:lnTo>
                  <a:pt x="4340645" y="1854639"/>
                </a:lnTo>
                <a:lnTo>
                  <a:pt x="0" y="185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97271" y="556097"/>
            <a:ext cx="3890387" cy="1662256"/>
          </a:xfrm>
          <a:custGeom>
            <a:avLst/>
            <a:gdLst/>
            <a:ahLst/>
            <a:cxnLst/>
            <a:rect l="l" t="t" r="r" b="b"/>
            <a:pathLst>
              <a:path w="3890387" h="1662256">
                <a:moveTo>
                  <a:pt x="0" y="0"/>
                </a:moveTo>
                <a:lnTo>
                  <a:pt x="3890387" y="0"/>
                </a:lnTo>
                <a:lnTo>
                  <a:pt x="3890387" y="1662256"/>
                </a:lnTo>
                <a:lnTo>
                  <a:pt x="0" y="166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47901" y="8095699"/>
            <a:ext cx="4472395" cy="1910932"/>
          </a:xfrm>
          <a:custGeom>
            <a:avLst/>
            <a:gdLst/>
            <a:ahLst/>
            <a:cxnLst/>
            <a:rect l="l" t="t" r="r" b="b"/>
            <a:pathLst>
              <a:path w="4472395" h="1910932">
                <a:moveTo>
                  <a:pt x="0" y="0"/>
                </a:moveTo>
                <a:lnTo>
                  <a:pt x="4472394" y="0"/>
                </a:lnTo>
                <a:lnTo>
                  <a:pt x="4472394" y="1910932"/>
                </a:lnTo>
                <a:lnTo>
                  <a:pt x="0" y="191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82649" y="7663071"/>
            <a:ext cx="4477334" cy="1913043"/>
          </a:xfrm>
          <a:custGeom>
            <a:avLst/>
            <a:gdLst/>
            <a:ahLst/>
            <a:cxnLst/>
            <a:rect l="l" t="t" r="r" b="b"/>
            <a:pathLst>
              <a:path w="4477334" h="1913043">
                <a:moveTo>
                  <a:pt x="0" y="0"/>
                </a:moveTo>
                <a:lnTo>
                  <a:pt x="4477333" y="0"/>
                </a:lnTo>
                <a:lnTo>
                  <a:pt x="4477333" y="1913042"/>
                </a:lnTo>
                <a:lnTo>
                  <a:pt x="0" y="191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813063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7328950" y="0"/>
                </a:moveTo>
                <a:lnTo>
                  <a:pt x="0" y="0"/>
                </a:lnTo>
                <a:lnTo>
                  <a:pt x="0" y="12252044"/>
                </a:lnTo>
                <a:lnTo>
                  <a:pt x="7328950" y="12252044"/>
                </a:lnTo>
                <a:lnTo>
                  <a:pt x="7328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3367" y="1334264"/>
            <a:ext cx="16154171" cy="6842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Con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gì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thích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loài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hoa</a:t>
            </a: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Ở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đâu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hoa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nở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dù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xa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cũng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tìm</a:t>
            </a: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nhau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cần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mẫn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ngày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đêm</a:t>
            </a: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Làm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ra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mật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ngọt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lặng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im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tặng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người</a:t>
            </a: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(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Là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con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gì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?)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6614" y="1028700"/>
            <a:ext cx="4340644" cy="1854639"/>
          </a:xfrm>
          <a:custGeom>
            <a:avLst/>
            <a:gdLst/>
            <a:ahLst/>
            <a:cxnLst/>
            <a:rect l="l" t="t" r="r" b="b"/>
            <a:pathLst>
              <a:path w="4340644" h="1854639">
                <a:moveTo>
                  <a:pt x="0" y="0"/>
                </a:moveTo>
                <a:lnTo>
                  <a:pt x="4340645" y="0"/>
                </a:lnTo>
                <a:lnTo>
                  <a:pt x="4340645" y="1854639"/>
                </a:lnTo>
                <a:lnTo>
                  <a:pt x="0" y="185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97271" y="556097"/>
            <a:ext cx="3890387" cy="1662256"/>
          </a:xfrm>
          <a:custGeom>
            <a:avLst/>
            <a:gdLst/>
            <a:ahLst/>
            <a:cxnLst/>
            <a:rect l="l" t="t" r="r" b="b"/>
            <a:pathLst>
              <a:path w="3890387" h="1662256">
                <a:moveTo>
                  <a:pt x="0" y="0"/>
                </a:moveTo>
                <a:lnTo>
                  <a:pt x="3890387" y="0"/>
                </a:lnTo>
                <a:lnTo>
                  <a:pt x="3890387" y="1662256"/>
                </a:lnTo>
                <a:lnTo>
                  <a:pt x="0" y="166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19217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0" y="0"/>
                </a:moveTo>
                <a:lnTo>
                  <a:pt x="7328950" y="0"/>
                </a:lnTo>
                <a:lnTo>
                  <a:pt x="7328950" y="12252044"/>
                </a:lnTo>
                <a:lnTo>
                  <a:pt x="0" y="122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44909" y="221835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0" y="0"/>
                </a:moveTo>
                <a:lnTo>
                  <a:pt x="7328950" y="0"/>
                </a:lnTo>
                <a:lnTo>
                  <a:pt x="7328950" y="12252044"/>
                </a:lnTo>
                <a:lnTo>
                  <a:pt x="0" y="122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7901" y="8095699"/>
            <a:ext cx="4472395" cy="1910932"/>
          </a:xfrm>
          <a:custGeom>
            <a:avLst/>
            <a:gdLst/>
            <a:ahLst/>
            <a:cxnLst/>
            <a:rect l="l" t="t" r="r" b="b"/>
            <a:pathLst>
              <a:path w="4472395" h="1910932">
                <a:moveTo>
                  <a:pt x="0" y="0"/>
                </a:moveTo>
                <a:lnTo>
                  <a:pt x="4472394" y="0"/>
                </a:lnTo>
                <a:lnTo>
                  <a:pt x="4472394" y="1910932"/>
                </a:lnTo>
                <a:lnTo>
                  <a:pt x="0" y="191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82649" y="7663071"/>
            <a:ext cx="4477334" cy="1913043"/>
          </a:xfrm>
          <a:custGeom>
            <a:avLst/>
            <a:gdLst/>
            <a:ahLst/>
            <a:cxnLst/>
            <a:rect l="l" t="t" r="r" b="b"/>
            <a:pathLst>
              <a:path w="4477334" h="1913043">
                <a:moveTo>
                  <a:pt x="0" y="0"/>
                </a:moveTo>
                <a:lnTo>
                  <a:pt x="4477333" y="0"/>
                </a:lnTo>
                <a:lnTo>
                  <a:pt x="4477333" y="1913042"/>
                </a:lnTo>
                <a:lnTo>
                  <a:pt x="0" y="191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813063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7328950" y="0"/>
                </a:moveTo>
                <a:lnTo>
                  <a:pt x="0" y="0"/>
                </a:lnTo>
                <a:lnTo>
                  <a:pt x="0" y="12252044"/>
                </a:lnTo>
                <a:lnTo>
                  <a:pt x="7328950" y="12252044"/>
                </a:lnTo>
                <a:lnTo>
                  <a:pt x="7328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44000" y="1447732"/>
            <a:ext cx="3356063" cy="344211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4037803" y="4817239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627635" y="4889848"/>
            <a:ext cx="4276217" cy="4686265"/>
          </a:xfrm>
          <a:custGeom>
            <a:avLst/>
            <a:gdLst/>
            <a:ahLst/>
            <a:cxnLst/>
            <a:rect l="l" t="t" r="r" b="b"/>
            <a:pathLst>
              <a:path w="4276217" h="4686265">
                <a:moveTo>
                  <a:pt x="0" y="0"/>
                </a:moveTo>
                <a:lnTo>
                  <a:pt x="4276217" y="0"/>
                </a:lnTo>
                <a:lnTo>
                  <a:pt x="4276217" y="4686265"/>
                </a:lnTo>
                <a:lnTo>
                  <a:pt x="0" y="46862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6813" y="1375123"/>
            <a:ext cx="2827090" cy="4114800"/>
          </a:xfrm>
          <a:custGeom>
            <a:avLst/>
            <a:gdLst/>
            <a:ahLst/>
            <a:cxnLst/>
            <a:rect l="l" t="t" r="r" b="b"/>
            <a:pathLst>
              <a:path w="2827090" h="4114800">
                <a:moveTo>
                  <a:pt x="0" y="0"/>
                </a:moveTo>
                <a:lnTo>
                  <a:pt x="2827090" y="0"/>
                </a:lnTo>
                <a:lnTo>
                  <a:pt x="28270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777" y="-1064469"/>
            <a:ext cx="17999711" cy="11992307"/>
          </a:xfrm>
          <a:custGeom>
            <a:avLst/>
            <a:gdLst/>
            <a:ahLst/>
            <a:cxnLst/>
            <a:rect l="l" t="t" r="r" b="b"/>
            <a:pathLst>
              <a:path w="17999711" h="11992307">
                <a:moveTo>
                  <a:pt x="0" y="0"/>
                </a:moveTo>
                <a:lnTo>
                  <a:pt x="17999711" y="0"/>
                </a:lnTo>
                <a:lnTo>
                  <a:pt x="17999711" y="11992307"/>
                </a:lnTo>
                <a:lnTo>
                  <a:pt x="0" y="1199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423773">
            <a:off x="15025741" y="4931685"/>
            <a:ext cx="1792038" cy="2762294"/>
          </a:xfrm>
          <a:custGeom>
            <a:avLst/>
            <a:gdLst/>
            <a:ahLst/>
            <a:cxnLst/>
            <a:rect l="l" t="t" r="r" b="b"/>
            <a:pathLst>
              <a:path w="1792038" h="2762294">
                <a:moveTo>
                  <a:pt x="0" y="0"/>
                </a:moveTo>
                <a:lnTo>
                  <a:pt x="1792039" y="0"/>
                </a:lnTo>
                <a:lnTo>
                  <a:pt x="1792039" y="2762294"/>
                </a:lnTo>
                <a:lnTo>
                  <a:pt x="0" y="2762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37911" y="7315897"/>
            <a:ext cx="5175660" cy="2710752"/>
          </a:xfrm>
          <a:custGeom>
            <a:avLst/>
            <a:gdLst/>
            <a:ahLst/>
            <a:cxnLst/>
            <a:rect l="l" t="t" r="r" b="b"/>
            <a:pathLst>
              <a:path w="5175660" h="2710752">
                <a:moveTo>
                  <a:pt x="0" y="0"/>
                </a:moveTo>
                <a:lnTo>
                  <a:pt x="5175660" y="0"/>
                </a:lnTo>
                <a:lnTo>
                  <a:pt x="5175660" y="2710752"/>
                </a:lnTo>
                <a:lnTo>
                  <a:pt x="0" y="27107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52882" y="2603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438036" y="3526833"/>
            <a:ext cx="2716349" cy="27859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9769" y="174626"/>
            <a:ext cx="5712619" cy="985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Con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bướm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trắng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Lượn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cành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hồng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Gặp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con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ong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Đang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bay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vội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Bướm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liền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gọi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Rủ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đi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chơi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Ong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trả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lời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Tôi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còn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bận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Mẹ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tôi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dặn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Việc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chưa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xong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Đi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chơi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rong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Mẹ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không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thích</a:t>
            </a:r>
            <a:r>
              <a:rPr lang="en-US" sz="4000" spc="544" dirty="0">
                <a:solidFill>
                  <a:srgbClr val="000000"/>
                </a:solidFill>
                <a:latin typeface="DejaVu Serif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3308" y="3051961"/>
            <a:ext cx="5075478" cy="200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9"/>
              </a:lnSpc>
            </a:pPr>
            <a:r>
              <a:rPr lang="en-US" sz="5771" dirty="0" err="1">
                <a:solidFill>
                  <a:srgbClr val="A4252F"/>
                </a:solidFill>
                <a:latin typeface="Noto Sans Bold"/>
              </a:rPr>
              <a:t>Thơ</a:t>
            </a:r>
            <a:endParaRPr lang="en-US" sz="5771" dirty="0">
              <a:solidFill>
                <a:srgbClr val="A4252F"/>
              </a:solidFill>
              <a:latin typeface="Noto Sans Bold"/>
            </a:endParaRPr>
          </a:p>
          <a:p>
            <a:pPr algn="ctr">
              <a:lnSpc>
                <a:spcPts val="8079"/>
              </a:lnSpc>
            </a:pPr>
            <a:r>
              <a:rPr lang="en-US" sz="5771" dirty="0" err="1">
                <a:solidFill>
                  <a:srgbClr val="A4252F"/>
                </a:solidFill>
                <a:latin typeface="Noto Sans Bold"/>
              </a:rPr>
              <a:t>Ong</a:t>
            </a:r>
            <a:r>
              <a:rPr lang="en-US" sz="5771" dirty="0">
                <a:solidFill>
                  <a:srgbClr val="A4252F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A4252F"/>
                </a:solidFill>
                <a:latin typeface="Noto Sans Bold"/>
              </a:rPr>
              <a:t>và</a:t>
            </a:r>
            <a:r>
              <a:rPr lang="en-US" sz="5771" dirty="0">
                <a:solidFill>
                  <a:srgbClr val="A4252F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A4252F"/>
                </a:solidFill>
                <a:latin typeface="Noto Sans Bold"/>
              </a:rPr>
              <a:t>Bướm</a:t>
            </a:r>
            <a:endParaRPr lang="en-US" sz="5771" dirty="0">
              <a:solidFill>
                <a:srgbClr val="A4252F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297945" flipV="1">
            <a:off x="14157207" y="-567440"/>
            <a:ext cx="5624974" cy="8229600"/>
          </a:xfrm>
          <a:custGeom>
            <a:avLst/>
            <a:gdLst/>
            <a:ahLst/>
            <a:cxnLst/>
            <a:rect l="l" t="t" r="r" b="b"/>
            <a:pathLst>
              <a:path w="5624974" h="8229600">
                <a:moveTo>
                  <a:pt x="0" y="8229600"/>
                </a:moveTo>
                <a:lnTo>
                  <a:pt x="5624974" y="8229600"/>
                </a:lnTo>
                <a:lnTo>
                  <a:pt x="562497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-174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4931" y="587751"/>
            <a:ext cx="16318137" cy="8384799"/>
          </a:xfrm>
          <a:custGeom>
            <a:avLst/>
            <a:gdLst/>
            <a:ahLst/>
            <a:cxnLst/>
            <a:rect l="l" t="t" r="r" b="b"/>
            <a:pathLst>
              <a:path w="16318137" h="8384799">
                <a:moveTo>
                  <a:pt x="0" y="0"/>
                </a:moveTo>
                <a:lnTo>
                  <a:pt x="16318138" y="0"/>
                </a:lnTo>
                <a:lnTo>
                  <a:pt x="16318138" y="8384799"/>
                </a:lnTo>
                <a:lnTo>
                  <a:pt x="0" y="838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03" b="-3407"/>
            </a:stretch>
          </a:blipFill>
        </p:spPr>
      </p:sp>
      <p:sp>
        <p:nvSpPr>
          <p:cNvPr id="5" name="Freeform 5"/>
          <p:cNvSpPr/>
          <p:nvPr/>
        </p:nvSpPr>
        <p:spPr>
          <a:xfrm rot="-9650618">
            <a:off x="-4949494" y="7596373"/>
            <a:ext cx="19088250" cy="6800189"/>
          </a:xfrm>
          <a:custGeom>
            <a:avLst/>
            <a:gdLst/>
            <a:ahLst/>
            <a:cxnLst/>
            <a:rect l="l" t="t" r="r" b="b"/>
            <a:pathLst>
              <a:path w="19088250" h="6800189">
                <a:moveTo>
                  <a:pt x="0" y="0"/>
                </a:moveTo>
                <a:lnTo>
                  <a:pt x="19088249" y="0"/>
                </a:lnTo>
                <a:lnTo>
                  <a:pt x="19088249" y="6800189"/>
                </a:lnTo>
                <a:lnTo>
                  <a:pt x="0" y="6800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97799">
            <a:off x="739185" y="773599"/>
            <a:ext cx="4799346" cy="2397497"/>
          </a:xfrm>
          <a:custGeom>
            <a:avLst/>
            <a:gdLst/>
            <a:ahLst/>
            <a:cxnLst/>
            <a:rect l="l" t="t" r="r" b="b"/>
            <a:pathLst>
              <a:path w="4799346" h="2397497">
                <a:moveTo>
                  <a:pt x="0" y="0"/>
                </a:moveTo>
                <a:lnTo>
                  <a:pt x="4799346" y="0"/>
                </a:lnTo>
                <a:lnTo>
                  <a:pt x="4799346" y="2397498"/>
                </a:lnTo>
                <a:lnTo>
                  <a:pt x="0" y="239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02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5960" y="286218"/>
            <a:ext cx="3896449" cy="5952908"/>
          </a:xfrm>
          <a:custGeom>
            <a:avLst/>
            <a:gdLst/>
            <a:ahLst/>
            <a:cxnLst/>
            <a:rect l="l" t="t" r="r" b="b"/>
            <a:pathLst>
              <a:path w="3896449" h="5952908">
                <a:moveTo>
                  <a:pt x="0" y="0"/>
                </a:moveTo>
                <a:lnTo>
                  <a:pt x="3896449" y="0"/>
                </a:lnTo>
                <a:lnTo>
                  <a:pt x="3896449" y="5952908"/>
                </a:lnTo>
                <a:lnTo>
                  <a:pt x="0" y="5952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9719" y="5143500"/>
            <a:ext cx="4079950" cy="6233257"/>
          </a:xfrm>
          <a:custGeom>
            <a:avLst/>
            <a:gdLst/>
            <a:ahLst/>
            <a:cxnLst/>
            <a:rect l="l" t="t" r="r" b="b"/>
            <a:pathLst>
              <a:path w="4079950" h="6233257">
                <a:moveTo>
                  <a:pt x="0" y="0"/>
                </a:moveTo>
                <a:lnTo>
                  <a:pt x="4079950" y="0"/>
                </a:lnTo>
                <a:lnTo>
                  <a:pt x="4079950" y="6233257"/>
                </a:lnTo>
                <a:lnTo>
                  <a:pt x="0" y="6233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197150" y="3333835"/>
            <a:ext cx="3528847" cy="361933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1525939" y="7296520"/>
            <a:ext cx="6400115" cy="3352060"/>
          </a:xfrm>
          <a:custGeom>
            <a:avLst/>
            <a:gdLst/>
            <a:ahLst/>
            <a:cxnLst/>
            <a:rect l="l" t="t" r="r" b="b"/>
            <a:pathLst>
              <a:path w="6400115" h="3352060">
                <a:moveTo>
                  <a:pt x="0" y="0"/>
                </a:moveTo>
                <a:lnTo>
                  <a:pt x="6400115" y="0"/>
                </a:lnTo>
                <a:lnTo>
                  <a:pt x="6400115" y="3352060"/>
                </a:lnTo>
                <a:lnTo>
                  <a:pt x="0" y="33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34015" y="5143500"/>
            <a:ext cx="1792038" cy="2762294"/>
          </a:xfrm>
          <a:custGeom>
            <a:avLst/>
            <a:gdLst/>
            <a:ahLst/>
            <a:cxnLst/>
            <a:rect l="l" t="t" r="r" b="b"/>
            <a:pathLst>
              <a:path w="1792038" h="2762294">
                <a:moveTo>
                  <a:pt x="0" y="0"/>
                </a:moveTo>
                <a:lnTo>
                  <a:pt x="1792039" y="0"/>
                </a:lnTo>
                <a:lnTo>
                  <a:pt x="1792039" y="2762294"/>
                </a:lnTo>
                <a:lnTo>
                  <a:pt x="0" y="2762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846182" y="1468005"/>
            <a:ext cx="6060132" cy="404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>
                <a:solidFill>
                  <a:srgbClr val="000000"/>
                </a:solidFill>
                <a:latin typeface="Noto Sans Bold"/>
              </a:rPr>
              <a:t>Con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bướm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trắng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Lượn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cành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hồng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Gặp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con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ong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Đang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bay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vội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297945" flipV="1">
            <a:off x="14157207" y="-567440"/>
            <a:ext cx="5624974" cy="8229600"/>
          </a:xfrm>
          <a:custGeom>
            <a:avLst/>
            <a:gdLst/>
            <a:ahLst/>
            <a:cxnLst/>
            <a:rect l="l" t="t" r="r" b="b"/>
            <a:pathLst>
              <a:path w="5624974" h="8229600">
                <a:moveTo>
                  <a:pt x="0" y="8229600"/>
                </a:moveTo>
                <a:lnTo>
                  <a:pt x="5624974" y="8229600"/>
                </a:lnTo>
                <a:lnTo>
                  <a:pt x="562497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-174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4931" y="587751"/>
            <a:ext cx="16318137" cy="8384799"/>
          </a:xfrm>
          <a:custGeom>
            <a:avLst/>
            <a:gdLst/>
            <a:ahLst/>
            <a:cxnLst/>
            <a:rect l="l" t="t" r="r" b="b"/>
            <a:pathLst>
              <a:path w="16318137" h="8384799">
                <a:moveTo>
                  <a:pt x="0" y="0"/>
                </a:moveTo>
                <a:lnTo>
                  <a:pt x="16318138" y="0"/>
                </a:lnTo>
                <a:lnTo>
                  <a:pt x="16318138" y="8384799"/>
                </a:lnTo>
                <a:lnTo>
                  <a:pt x="0" y="838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03" b="-3407"/>
            </a:stretch>
          </a:blipFill>
        </p:spPr>
      </p:sp>
      <p:sp>
        <p:nvSpPr>
          <p:cNvPr id="5" name="Freeform 5"/>
          <p:cNvSpPr/>
          <p:nvPr/>
        </p:nvSpPr>
        <p:spPr>
          <a:xfrm rot="-9650618">
            <a:off x="-4949494" y="7596373"/>
            <a:ext cx="19088250" cy="6800189"/>
          </a:xfrm>
          <a:custGeom>
            <a:avLst/>
            <a:gdLst/>
            <a:ahLst/>
            <a:cxnLst/>
            <a:rect l="l" t="t" r="r" b="b"/>
            <a:pathLst>
              <a:path w="19088250" h="6800189">
                <a:moveTo>
                  <a:pt x="0" y="0"/>
                </a:moveTo>
                <a:lnTo>
                  <a:pt x="19088249" y="0"/>
                </a:lnTo>
                <a:lnTo>
                  <a:pt x="19088249" y="6800189"/>
                </a:lnTo>
                <a:lnTo>
                  <a:pt x="0" y="6800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97799">
            <a:off x="739185" y="773599"/>
            <a:ext cx="4799346" cy="2397497"/>
          </a:xfrm>
          <a:custGeom>
            <a:avLst/>
            <a:gdLst/>
            <a:ahLst/>
            <a:cxnLst/>
            <a:rect l="l" t="t" r="r" b="b"/>
            <a:pathLst>
              <a:path w="4799346" h="2397497">
                <a:moveTo>
                  <a:pt x="0" y="0"/>
                </a:moveTo>
                <a:lnTo>
                  <a:pt x="4799346" y="0"/>
                </a:lnTo>
                <a:lnTo>
                  <a:pt x="4799346" y="2397498"/>
                </a:lnTo>
                <a:lnTo>
                  <a:pt x="0" y="239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02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5960" y="286218"/>
            <a:ext cx="3896449" cy="5952908"/>
          </a:xfrm>
          <a:custGeom>
            <a:avLst/>
            <a:gdLst/>
            <a:ahLst/>
            <a:cxnLst/>
            <a:rect l="l" t="t" r="r" b="b"/>
            <a:pathLst>
              <a:path w="3896449" h="5952908">
                <a:moveTo>
                  <a:pt x="0" y="0"/>
                </a:moveTo>
                <a:lnTo>
                  <a:pt x="3896449" y="0"/>
                </a:lnTo>
                <a:lnTo>
                  <a:pt x="3896449" y="5952908"/>
                </a:lnTo>
                <a:lnTo>
                  <a:pt x="0" y="5952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9719" y="5143500"/>
            <a:ext cx="4079950" cy="6233257"/>
          </a:xfrm>
          <a:custGeom>
            <a:avLst/>
            <a:gdLst/>
            <a:ahLst/>
            <a:cxnLst/>
            <a:rect l="l" t="t" r="r" b="b"/>
            <a:pathLst>
              <a:path w="4079950" h="6233257">
                <a:moveTo>
                  <a:pt x="0" y="0"/>
                </a:moveTo>
                <a:lnTo>
                  <a:pt x="4079950" y="0"/>
                </a:lnTo>
                <a:lnTo>
                  <a:pt x="4079950" y="6233257"/>
                </a:lnTo>
                <a:lnTo>
                  <a:pt x="0" y="6233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54986" y="3793624"/>
            <a:ext cx="3528847" cy="361933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984931" y="7644407"/>
            <a:ext cx="6400115" cy="3352060"/>
          </a:xfrm>
          <a:custGeom>
            <a:avLst/>
            <a:gdLst/>
            <a:ahLst/>
            <a:cxnLst/>
            <a:rect l="l" t="t" r="r" b="b"/>
            <a:pathLst>
              <a:path w="6400115" h="3352060">
                <a:moveTo>
                  <a:pt x="0" y="0"/>
                </a:moveTo>
                <a:lnTo>
                  <a:pt x="6400115" y="0"/>
                </a:lnTo>
                <a:lnTo>
                  <a:pt x="6400115" y="3352060"/>
                </a:lnTo>
                <a:lnTo>
                  <a:pt x="0" y="33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617720" y="3517528"/>
            <a:ext cx="8337129" cy="8253758"/>
          </a:xfrm>
          <a:custGeom>
            <a:avLst/>
            <a:gdLst/>
            <a:ahLst/>
            <a:cxnLst/>
            <a:rect l="l" t="t" r="r" b="b"/>
            <a:pathLst>
              <a:path w="8337129" h="8253758">
                <a:moveTo>
                  <a:pt x="0" y="0"/>
                </a:moveTo>
                <a:lnTo>
                  <a:pt x="8337129" y="0"/>
                </a:lnTo>
                <a:lnTo>
                  <a:pt x="8337129" y="8253758"/>
                </a:lnTo>
                <a:lnTo>
                  <a:pt x="0" y="8253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537174" y="2194715"/>
            <a:ext cx="5392545" cy="404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Bướm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liền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gọi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Rủ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đi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chơi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Ong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trả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lời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Tôi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còn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bận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297945" flipV="1">
            <a:off x="14157207" y="-567440"/>
            <a:ext cx="5624974" cy="8229600"/>
          </a:xfrm>
          <a:custGeom>
            <a:avLst/>
            <a:gdLst/>
            <a:ahLst/>
            <a:cxnLst/>
            <a:rect l="l" t="t" r="r" b="b"/>
            <a:pathLst>
              <a:path w="5624974" h="8229600">
                <a:moveTo>
                  <a:pt x="0" y="8229600"/>
                </a:moveTo>
                <a:lnTo>
                  <a:pt x="5624974" y="8229600"/>
                </a:lnTo>
                <a:lnTo>
                  <a:pt x="562497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-174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4931" y="587751"/>
            <a:ext cx="16318137" cy="8384799"/>
          </a:xfrm>
          <a:custGeom>
            <a:avLst/>
            <a:gdLst/>
            <a:ahLst/>
            <a:cxnLst/>
            <a:rect l="l" t="t" r="r" b="b"/>
            <a:pathLst>
              <a:path w="16318137" h="8384799">
                <a:moveTo>
                  <a:pt x="0" y="0"/>
                </a:moveTo>
                <a:lnTo>
                  <a:pt x="16318138" y="0"/>
                </a:lnTo>
                <a:lnTo>
                  <a:pt x="16318138" y="8384799"/>
                </a:lnTo>
                <a:lnTo>
                  <a:pt x="0" y="838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03" b="-3407"/>
            </a:stretch>
          </a:blipFill>
        </p:spPr>
      </p:sp>
      <p:sp>
        <p:nvSpPr>
          <p:cNvPr id="5" name="Freeform 5"/>
          <p:cNvSpPr/>
          <p:nvPr/>
        </p:nvSpPr>
        <p:spPr>
          <a:xfrm rot="-9650618">
            <a:off x="-4949494" y="7596373"/>
            <a:ext cx="19088250" cy="6800189"/>
          </a:xfrm>
          <a:custGeom>
            <a:avLst/>
            <a:gdLst/>
            <a:ahLst/>
            <a:cxnLst/>
            <a:rect l="l" t="t" r="r" b="b"/>
            <a:pathLst>
              <a:path w="19088250" h="6800189">
                <a:moveTo>
                  <a:pt x="0" y="0"/>
                </a:moveTo>
                <a:lnTo>
                  <a:pt x="19088249" y="0"/>
                </a:lnTo>
                <a:lnTo>
                  <a:pt x="19088249" y="6800189"/>
                </a:lnTo>
                <a:lnTo>
                  <a:pt x="0" y="6800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97799">
            <a:off x="739185" y="773599"/>
            <a:ext cx="4799346" cy="2397497"/>
          </a:xfrm>
          <a:custGeom>
            <a:avLst/>
            <a:gdLst/>
            <a:ahLst/>
            <a:cxnLst/>
            <a:rect l="l" t="t" r="r" b="b"/>
            <a:pathLst>
              <a:path w="4799346" h="2397497">
                <a:moveTo>
                  <a:pt x="0" y="0"/>
                </a:moveTo>
                <a:lnTo>
                  <a:pt x="4799346" y="0"/>
                </a:lnTo>
                <a:lnTo>
                  <a:pt x="4799346" y="2397498"/>
                </a:lnTo>
                <a:lnTo>
                  <a:pt x="0" y="239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02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5960" y="286218"/>
            <a:ext cx="3896449" cy="5952908"/>
          </a:xfrm>
          <a:custGeom>
            <a:avLst/>
            <a:gdLst/>
            <a:ahLst/>
            <a:cxnLst/>
            <a:rect l="l" t="t" r="r" b="b"/>
            <a:pathLst>
              <a:path w="3896449" h="5952908">
                <a:moveTo>
                  <a:pt x="0" y="0"/>
                </a:moveTo>
                <a:lnTo>
                  <a:pt x="3896449" y="0"/>
                </a:lnTo>
                <a:lnTo>
                  <a:pt x="3896449" y="5952908"/>
                </a:lnTo>
                <a:lnTo>
                  <a:pt x="0" y="5952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9719" y="5143500"/>
            <a:ext cx="4079950" cy="6233257"/>
          </a:xfrm>
          <a:custGeom>
            <a:avLst/>
            <a:gdLst/>
            <a:ahLst/>
            <a:cxnLst/>
            <a:rect l="l" t="t" r="r" b="b"/>
            <a:pathLst>
              <a:path w="4079950" h="6233257">
                <a:moveTo>
                  <a:pt x="0" y="0"/>
                </a:moveTo>
                <a:lnTo>
                  <a:pt x="4079950" y="0"/>
                </a:lnTo>
                <a:lnTo>
                  <a:pt x="4079950" y="6233257"/>
                </a:lnTo>
                <a:lnTo>
                  <a:pt x="0" y="6233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54986" y="3793624"/>
            <a:ext cx="3528847" cy="361933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984931" y="7644407"/>
            <a:ext cx="6400115" cy="3352060"/>
          </a:xfrm>
          <a:custGeom>
            <a:avLst/>
            <a:gdLst/>
            <a:ahLst/>
            <a:cxnLst/>
            <a:rect l="l" t="t" r="r" b="b"/>
            <a:pathLst>
              <a:path w="6400115" h="3352060">
                <a:moveTo>
                  <a:pt x="0" y="0"/>
                </a:moveTo>
                <a:lnTo>
                  <a:pt x="6400115" y="0"/>
                </a:lnTo>
                <a:lnTo>
                  <a:pt x="6400115" y="3352060"/>
                </a:lnTo>
                <a:lnTo>
                  <a:pt x="0" y="33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617720" y="3517528"/>
            <a:ext cx="8337129" cy="8253758"/>
          </a:xfrm>
          <a:custGeom>
            <a:avLst/>
            <a:gdLst/>
            <a:ahLst/>
            <a:cxnLst/>
            <a:rect l="l" t="t" r="r" b="b"/>
            <a:pathLst>
              <a:path w="8337129" h="8253758">
                <a:moveTo>
                  <a:pt x="0" y="0"/>
                </a:moveTo>
                <a:lnTo>
                  <a:pt x="8337129" y="0"/>
                </a:lnTo>
                <a:lnTo>
                  <a:pt x="8337129" y="8253758"/>
                </a:lnTo>
                <a:lnTo>
                  <a:pt x="0" y="8253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725996" y="-127165"/>
            <a:ext cx="3161439" cy="3019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446400" y="370363"/>
            <a:ext cx="3017172" cy="202411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399469" y="2194715"/>
            <a:ext cx="5721846" cy="404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Mẹ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tôi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dặn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Việc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chưa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xong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Đi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chơi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rong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Mẹ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không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thích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121</Words>
  <Application>Microsoft Office PowerPoint</Application>
  <PresentationFormat>Custom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DejaVu Serif Bold</vt:lpstr>
      <vt:lpstr>Noto Sans Bold</vt:lpstr>
      <vt:lpstr>Calibri</vt:lpstr>
      <vt:lpstr>DejaVu Serif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“ Ong và Bướm” Tác giả Nhược Thủy</dc:title>
  <cp:lastModifiedBy>MSTTPC</cp:lastModifiedBy>
  <cp:revision>3</cp:revision>
  <dcterms:created xsi:type="dcterms:W3CDTF">2006-08-16T00:00:00Z</dcterms:created>
  <dcterms:modified xsi:type="dcterms:W3CDTF">2024-12-02T10:33:26Z</dcterms:modified>
  <dc:identifier>DAF3SO3j7L0</dc:identifier>
</cp:coreProperties>
</file>