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65" r:id="rId17"/>
    <p:sldId id="266" r:id="rId18"/>
    <p:sldId id="26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8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1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4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5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7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8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2E381-9D3C-477E-A347-7E07F905C9C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RUYỆN- CÁO, THỎ VÀ GÀ TRỐNG . HẢ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18" y="22514"/>
            <a:ext cx="1236518" cy="12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1"/>
            <a:ext cx="91440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0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2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84"/>
            <a:ext cx="9208148" cy="517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3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6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43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51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77866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01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8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8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"/>
            <a:ext cx="9141608" cy="514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1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4"/>
            <a:ext cx="9144000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59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41"/>
            <a:ext cx="9196340" cy="517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9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8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80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222"/>
            <a:ext cx="9190617" cy="51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58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On-screen Show (16:9)</PresentationFormat>
  <Paragraphs>0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MSTTPC</cp:lastModifiedBy>
  <cp:revision>4</cp:revision>
  <dcterms:created xsi:type="dcterms:W3CDTF">2023-11-30T08:38:05Z</dcterms:created>
  <dcterms:modified xsi:type="dcterms:W3CDTF">2024-11-20T09:57:47Z</dcterms:modified>
</cp:coreProperties>
</file>