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47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03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571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1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33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28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74CB4-4AC5-47DA-BD9A-12C3CA2E37D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07A7B-2F45-48D2-86AE-9A8185CFF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7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855"/>
            <a:ext cx="9110170" cy="6871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5277406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Truyện</a:t>
            </a:r>
            <a:endParaRPr lang="en-US" sz="32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Ngôi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nhà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màu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vàng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vui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vẻ</a:t>
            </a:r>
            <a:endParaRPr lang="en-US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1966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MSTTPC</dc:creator>
  <cp:lastModifiedBy>MSTTPC</cp:lastModifiedBy>
  <cp:revision>2</cp:revision>
  <dcterms:created xsi:type="dcterms:W3CDTF">2023-10-13T08:43:56Z</dcterms:created>
  <dcterms:modified xsi:type="dcterms:W3CDTF">2023-10-13T10:38:50Z</dcterms:modified>
</cp:coreProperties>
</file>