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56" r:id="rId3"/>
    <p:sldId id="257" r:id="rId4"/>
    <p:sldId id="258" r:id="rId5"/>
    <p:sldId id="259" r:id="rId6"/>
    <p:sldId id="260" r:id="rId7"/>
    <p:sldId id="262" r:id="rId8"/>
    <p:sldId id="263" r:id="rId9"/>
    <p:sldId id="264" r:id="rId10"/>
    <p:sldId id="276" r:id="rId11"/>
    <p:sldId id="277" r:id="rId12"/>
    <p:sldId id="278" r:id="rId13"/>
    <p:sldId id="279" r:id="rId14"/>
    <p:sldId id="280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81" r:id="rId27"/>
    <p:sldId id="282" r:id="rId28"/>
    <p:sldId id="283" r:id="rId29"/>
    <p:sldId id="284" r:id="rId30"/>
    <p:sldId id="285" r:id="rId31"/>
    <p:sldId id="286" r:id="rId32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086" y="-2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7AF4A-A050-4903-BC97-CF58CDDC336D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026F2-BA12-47EF-AAEA-8020B98C0C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8300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7AF4A-A050-4903-BC97-CF58CDDC336D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026F2-BA12-47EF-AAEA-8020B98C0C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1674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7AF4A-A050-4903-BC97-CF58CDDC336D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026F2-BA12-47EF-AAEA-8020B98C0C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1701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7AF4A-A050-4903-BC97-CF58CDDC336D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026F2-BA12-47EF-AAEA-8020B98C0C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931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7AF4A-A050-4903-BC97-CF58CDDC336D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026F2-BA12-47EF-AAEA-8020B98C0C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0322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7AF4A-A050-4903-BC97-CF58CDDC336D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026F2-BA12-47EF-AAEA-8020B98C0C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7344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7AF4A-A050-4903-BC97-CF58CDDC336D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026F2-BA12-47EF-AAEA-8020B98C0C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5559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7AF4A-A050-4903-BC97-CF58CDDC336D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026F2-BA12-47EF-AAEA-8020B98C0C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491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7AF4A-A050-4903-BC97-CF58CDDC336D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026F2-BA12-47EF-AAEA-8020B98C0C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87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7AF4A-A050-4903-BC97-CF58CDDC336D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026F2-BA12-47EF-AAEA-8020B98C0C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0919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7AF4A-A050-4903-BC97-CF58CDDC336D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026F2-BA12-47EF-AAEA-8020B98C0C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822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87AF4A-A050-4903-BC97-CF58CDDC336D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A026F2-BA12-47EF-AAEA-8020B98C0C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98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7077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7" t="10107" r="10424" b="10971"/>
          <a:stretch/>
        </p:blipFill>
        <p:spPr bwMode="auto">
          <a:xfrm>
            <a:off x="-1980" y="0"/>
            <a:ext cx="9165663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90469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0" t="9131" r="9367" b="11840"/>
          <a:stretch/>
        </p:blipFill>
        <p:spPr bwMode="auto">
          <a:xfrm>
            <a:off x="0" y="0"/>
            <a:ext cx="9098896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7691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2" t="10721" r="10614" b="10293"/>
          <a:stretch/>
        </p:blipFill>
        <p:spPr bwMode="auto">
          <a:xfrm>
            <a:off x="0" y="22514"/>
            <a:ext cx="9162548" cy="5120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97759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8" t="9075" r="10834" b="10802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09233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2" t="10645" r="10213" b="10911"/>
          <a:stretch/>
        </p:blipFill>
        <p:spPr bwMode="auto">
          <a:xfrm>
            <a:off x="-33648" y="0"/>
            <a:ext cx="9270033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88621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4" t="10215" r="10095" b="9548"/>
          <a:stretch/>
        </p:blipFill>
        <p:spPr bwMode="auto">
          <a:xfrm>
            <a:off x="2969" y="0"/>
            <a:ext cx="9141031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21817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2" t="9624" r="10494" b="11120"/>
          <a:stretch/>
        </p:blipFill>
        <p:spPr bwMode="auto">
          <a:xfrm>
            <a:off x="0" y="0"/>
            <a:ext cx="9232478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1431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3" t="11204" r="10372" b="10339"/>
          <a:stretch/>
        </p:blipFill>
        <p:spPr bwMode="auto">
          <a:xfrm>
            <a:off x="0" y="0"/>
            <a:ext cx="9164782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39504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1" t="9753" r="10090" b="9098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98248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5" t="9679" r="9734" b="10277"/>
          <a:stretch/>
        </p:blipFill>
        <p:spPr bwMode="auto">
          <a:xfrm>
            <a:off x="0" y="0"/>
            <a:ext cx="9204156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5178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" y="2707"/>
            <a:ext cx="9128760" cy="5158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676400" y="-79117"/>
            <a:ext cx="5683735" cy="3000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300" b="0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300" dirty="0">
              <a:solidFill>
                <a:srgbClr val="333333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300" b="0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300" dirty="0">
              <a:solidFill>
                <a:srgbClr val="333333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300" b="0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300" dirty="0">
              <a:solidFill>
                <a:srgbClr val="333333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300" b="0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300" dirty="0">
              <a:solidFill>
                <a:srgbClr val="333333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300" b="0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1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cs typeface="Times New Roman" pitchFamily="18" charset="0"/>
              </a:rPr>
              <a:t>Câu</a:t>
            </a:r>
            <a:r>
              <a:rPr kumimoji="0" lang="en-US" sz="2400" b="1" i="1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1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cs typeface="Times New Roman" pitchFamily="18" charset="0"/>
              </a:rPr>
              <a:t>đố</a:t>
            </a:r>
            <a:r>
              <a:rPr kumimoji="0" lang="en-US" sz="2400" b="1" i="1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cs typeface="Times New Roman" pitchFamily="18" charset="0"/>
              </a:rPr>
              <a:t>:</a:t>
            </a:r>
            <a:endParaRPr kumimoji="0" lang="en-US" sz="12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Nghề</a:t>
            </a:r>
            <a:r>
              <a:rPr kumimoji="0" lang="en-US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gì</a:t>
            </a:r>
            <a:r>
              <a:rPr kumimoji="0" lang="en-US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chăm</a:t>
            </a:r>
            <a:r>
              <a:rPr kumimoji="0" lang="en-US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sóc</a:t>
            </a:r>
            <a:r>
              <a:rPr kumimoji="0" lang="en-US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bệnh</a:t>
            </a:r>
            <a:r>
              <a:rPr kumimoji="0" lang="en-US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nhân</a:t>
            </a:r>
            <a:r>
              <a:rPr kumimoji="0" lang="en-US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kumimoji="0" lang="en-US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kumimoji="0" lang="en-US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Cho ta </a:t>
            </a:r>
            <a:r>
              <a:rPr kumimoji="0" lang="en-US" sz="24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khỏe</a:t>
            </a:r>
            <a:r>
              <a:rPr kumimoji="0" lang="en-US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mạnh</a:t>
            </a:r>
            <a:r>
              <a:rPr kumimoji="0" lang="en-US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24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vui</a:t>
            </a:r>
            <a:r>
              <a:rPr kumimoji="0" lang="en-US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chơi</a:t>
            </a:r>
            <a:r>
              <a:rPr kumimoji="0" lang="en-US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học</a:t>
            </a:r>
            <a:r>
              <a:rPr kumimoji="0" lang="en-US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hành</a:t>
            </a:r>
            <a:r>
              <a:rPr kumimoji="0" lang="en-US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?</a:t>
            </a:r>
            <a:endParaRPr kumimoji="0" lang="en-US" sz="36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12400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8" t="10179" r="10252" b="11286"/>
          <a:stretch/>
        </p:blipFill>
        <p:spPr bwMode="auto">
          <a:xfrm>
            <a:off x="0" y="0"/>
            <a:ext cx="9080896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59042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4" t="11736" r="10421" b="9229"/>
          <a:stretch/>
        </p:blipFill>
        <p:spPr bwMode="auto">
          <a:xfrm>
            <a:off x="0" y="0"/>
            <a:ext cx="9221414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13738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3" t="10880" r="10622" b="10110"/>
          <a:stretch/>
        </p:blipFill>
        <p:spPr bwMode="auto">
          <a:xfrm>
            <a:off x="25730" y="0"/>
            <a:ext cx="911827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09420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0" t="10891" r="10155" b="9441"/>
          <a:stretch/>
        </p:blipFill>
        <p:spPr bwMode="auto">
          <a:xfrm>
            <a:off x="0" y="0"/>
            <a:ext cx="9218218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6692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6" t="9041" r="9775" b="10399"/>
          <a:stretch/>
        </p:blipFill>
        <p:spPr bwMode="auto">
          <a:xfrm>
            <a:off x="0" y="-75460"/>
            <a:ext cx="9217508" cy="5218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31121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9" t="9173" r="10531" b="11723"/>
          <a:stretch/>
        </p:blipFill>
        <p:spPr bwMode="auto">
          <a:xfrm>
            <a:off x="0" y="-23998"/>
            <a:ext cx="9159554" cy="5167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68860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5" t="9391" r="12037" b="10893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40741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9" t="11149" r="11050" b="10535"/>
          <a:stretch/>
        </p:blipFill>
        <p:spPr bwMode="auto">
          <a:xfrm>
            <a:off x="-76200" y="4700"/>
            <a:ext cx="9214400" cy="5138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4050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8" t="11242" r="12896" b="11669"/>
          <a:stretch/>
        </p:blipFill>
        <p:spPr bwMode="auto">
          <a:xfrm>
            <a:off x="-1" y="0"/>
            <a:ext cx="9216319" cy="523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43742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4" t="11938" r="11760" b="10996"/>
          <a:stretch/>
        </p:blipFill>
        <p:spPr bwMode="auto">
          <a:xfrm>
            <a:off x="1979" y="0"/>
            <a:ext cx="9313330" cy="523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00573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20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90929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7" t="9775" r="10835" b="10801"/>
          <a:stretch/>
        </p:blipFill>
        <p:spPr bwMode="auto">
          <a:xfrm>
            <a:off x="-14844" y="7669"/>
            <a:ext cx="9158844" cy="5210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92672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9" t="9985" r="12122" b="11847"/>
          <a:stretch/>
        </p:blipFill>
        <p:spPr bwMode="auto">
          <a:xfrm>
            <a:off x="0" y="0"/>
            <a:ext cx="9144000" cy="5209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68250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042399" cy="508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24797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3" t="10562" r="10048" b="9533"/>
          <a:stretch/>
        </p:blipFill>
        <p:spPr bwMode="auto">
          <a:xfrm>
            <a:off x="0" y="8658"/>
            <a:ext cx="9167952" cy="5134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65873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0" t="10116" r="10270" b="9726"/>
          <a:stretch/>
        </p:blipFill>
        <p:spPr bwMode="auto">
          <a:xfrm>
            <a:off x="6926" y="0"/>
            <a:ext cx="9137073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1195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8" t="9084" r="9468" b="10194"/>
          <a:stretch/>
        </p:blipFill>
        <p:spPr bwMode="auto">
          <a:xfrm>
            <a:off x="0" y="0"/>
            <a:ext cx="918839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44206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7" t="9565" r="9776" b="10397"/>
          <a:stretch/>
        </p:blipFill>
        <p:spPr bwMode="auto">
          <a:xfrm>
            <a:off x="0" y="0"/>
            <a:ext cx="9149492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2611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4" t="12137" r="9823" b="10791"/>
          <a:stretch/>
        </p:blipFill>
        <p:spPr bwMode="auto">
          <a:xfrm>
            <a:off x="0" y="0"/>
            <a:ext cx="9166502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46144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9</Words>
  <Application>Microsoft Office PowerPoint</Application>
  <PresentationFormat>On-screen Show (16:9)</PresentationFormat>
  <Paragraphs>11</Paragraphs>
  <Slides>31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MSTTPC</dc:creator>
  <cp:lastModifiedBy>MSTTPC</cp:lastModifiedBy>
  <cp:revision>4</cp:revision>
  <dcterms:created xsi:type="dcterms:W3CDTF">2023-11-06T00:32:19Z</dcterms:created>
  <dcterms:modified xsi:type="dcterms:W3CDTF">2023-11-06T01:11:54Z</dcterms:modified>
</cp:coreProperties>
</file>