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4" r:id="rId9"/>
    <p:sldId id="263" r:id="rId10"/>
    <p:sldId id="269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ocuments\Downloads\Music\nhac%20nh&#7865;%201.mp3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8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7" descr="Frames PPT 0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295400" y="762000"/>
            <a:ext cx="6629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</a:rPr>
              <a:t>Hoạt động:</a:t>
            </a:r>
          </a:p>
          <a:p>
            <a:pPr algn="ctr"/>
            <a:r>
              <a:rPr lang="en-US" sz="6000" b="1" dirty="0" smtClean="0">
                <a:solidFill>
                  <a:srgbClr val="FF0000"/>
                </a:solidFill>
              </a:rPr>
              <a:t> Làm Quen Với Toán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Bong Bong Yeu Thuong !!!! | ♥♥ Icy Heart ~ Lonely Girl ♥♥ | go ..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228600"/>
            <a:ext cx="5588000" cy="6286500"/>
          </a:xfrm>
          <a:prstGeom prst="rect">
            <a:avLst/>
          </a:prstGeom>
          <a:noFill/>
        </p:spPr>
      </p:pic>
      <p:pic>
        <p:nvPicPr>
          <p:cNvPr id="8198" name="Picture 6" descr="http://d3.violet.vn/uploads/previews/blog/747728/01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9050"/>
            <a:ext cx="9144000" cy="6838950"/>
          </a:xfrm>
          <a:prstGeom prst="rect">
            <a:avLst/>
          </a:prstGeom>
          <a:noFill/>
        </p:spPr>
      </p:pic>
      <p:pic>
        <p:nvPicPr>
          <p:cNvPr id="4" name="nhac nhẹ 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1066800" y="990600"/>
            <a:ext cx="685800" cy="685800"/>
          </a:xfrm>
          <a:prstGeom prst="rect">
            <a:avLst/>
          </a:prstGeom>
        </p:spPr>
      </p:pic>
    </p:spTree>
  </p:cSld>
  <p:clrMapOvr>
    <a:masterClrMapping/>
  </p:clrMapOvr>
  <p:transition advTm="5000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73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7" descr="Frames PPT 0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838200" y="2057400"/>
            <a:ext cx="8077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7030A0"/>
                </a:solidFill>
              </a:rPr>
              <a:t>Ôn</a:t>
            </a:r>
          </a:p>
          <a:p>
            <a:pPr algn="ctr"/>
            <a:r>
              <a:rPr lang="en-US" sz="4400" b="1" dirty="0" smtClean="0">
                <a:solidFill>
                  <a:srgbClr val="7030A0"/>
                </a:solidFill>
              </a:rPr>
              <a:t>Nhận biết chiều rộng 2 đối tượng</a:t>
            </a:r>
            <a:endParaRPr lang="en-US" sz="4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hinh.trochoivui.com/data/media/54/khunghinh5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28600"/>
            <a:ext cx="3827850" cy="2819400"/>
          </a:xfrm>
          <a:prstGeom prst="rect">
            <a:avLst/>
          </a:prstGeom>
          <a:noFill/>
        </p:spPr>
      </p:pic>
      <p:pic>
        <p:nvPicPr>
          <p:cNvPr id="6148" name="Picture 4" descr="http://direct2.anhso.net/540/15/158208/3120131742172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91000" y="3200400"/>
            <a:ext cx="3810000" cy="3505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419600" y="609600"/>
            <a:ext cx="449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Bé hãy chọn khung hình hẹp hơn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6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4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1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" dur="1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1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1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8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7" descr="Frames PPT 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 descr="http://nhanh.vn/media/store/1/psCT/20130815/156662/2.jpg"/>
          <p:cNvPicPr>
            <a:picLocks noChangeAspect="1" noChangeArrowheads="1"/>
          </p:cNvPicPr>
          <p:nvPr/>
        </p:nvPicPr>
        <p:blipFill>
          <a:blip r:embed="rId4"/>
          <a:srcRect l="11733" t="10667" r="10400" b="11111"/>
          <a:stretch>
            <a:fillRect/>
          </a:stretch>
        </p:blipFill>
        <p:spPr bwMode="auto">
          <a:xfrm>
            <a:off x="2743200" y="381000"/>
            <a:ext cx="2971800" cy="1791222"/>
          </a:xfrm>
          <a:prstGeom prst="rect">
            <a:avLst/>
          </a:prstGeom>
          <a:noFill/>
        </p:spPr>
      </p:pic>
      <p:pic>
        <p:nvPicPr>
          <p:cNvPr id="5124" name="Picture 4" descr="http://nhanh.vn/media/store/1/psCT/20130815/156662/3.jpg"/>
          <p:cNvPicPr>
            <a:picLocks noChangeAspect="1" noChangeArrowheads="1"/>
          </p:cNvPicPr>
          <p:nvPr/>
        </p:nvPicPr>
        <p:blipFill>
          <a:blip r:embed="rId5"/>
          <a:srcRect l="10667" t="7111" r="6133" b="9333"/>
          <a:stretch>
            <a:fillRect/>
          </a:stretch>
        </p:blipFill>
        <p:spPr bwMode="auto">
          <a:xfrm>
            <a:off x="2895600" y="2590800"/>
            <a:ext cx="3200400" cy="2514599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362200" y="5562600"/>
            <a:ext cx="495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Khăn nào rộng hơn?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2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7" descr="Frames PPT 0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838200" y="2057400"/>
            <a:ext cx="807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7030A0"/>
                </a:solidFill>
              </a:rPr>
              <a:t>Nhận biết chiều rộng 3 đối tượng</a:t>
            </a:r>
            <a:endParaRPr lang="en-US" sz="4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rot="5400000">
            <a:off x="-1675606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1752600" y="1981200"/>
            <a:ext cx="1875866" cy="2057400"/>
            <a:chOff x="1752600" y="2438400"/>
            <a:chExt cx="1875866" cy="2057400"/>
          </a:xfrm>
        </p:grpSpPr>
        <p:pic>
          <p:nvPicPr>
            <p:cNvPr id="7" name="Picture 2" descr="http://data.batdongsan.com.vn/upload_images/Image/mirror/BDS_vuongnau.jpg"/>
            <p:cNvPicPr>
              <a:picLocks noChangeAspect="1" noChangeArrowheads="1"/>
            </p:cNvPicPr>
            <p:nvPr/>
          </p:nvPicPr>
          <p:blipFill>
            <a:blip r:embed="rId2"/>
            <a:srcRect l="20126" t="8805" r="18239" b="8176"/>
            <a:stretch>
              <a:fillRect/>
            </a:stretch>
          </p:blipFill>
          <p:spPr bwMode="auto">
            <a:xfrm>
              <a:off x="1752600" y="2438400"/>
              <a:ext cx="1875866" cy="2057400"/>
            </a:xfrm>
            <a:prstGeom prst="rect">
              <a:avLst/>
            </a:prstGeom>
            <a:noFill/>
          </p:spPr>
        </p:pic>
        <p:sp>
          <p:nvSpPr>
            <p:cNvPr id="8" name="Rectangle 7"/>
            <p:cNvSpPr/>
            <p:nvPr/>
          </p:nvSpPr>
          <p:spPr>
            <a:xfrm>
              <a:off x="2666999" y="3352799"/>
              <a:ext cx="283008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54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2</a:t>
              </a:r>
              <a:endPara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752600" y="0"/>
            <a:ext cx="1828800" cy="1600200"/>
            <a:chOff x="1752600" y="0"/>
            <a:chExt cx="1828800" cy="1724298"/>
          </a:xfrm>
        </p:grpSpPr>
        <p:pic>
          <p:nvPicPr>
            <p:cNvPr id="3074" name="Picture 2" descr="http://data.batdongsan.com.vn/upload_images/Image/mirror/BDS_vuongnau.jpg"/>
            <p:cNvPicPr>
              <a:picLocks noChangeAspect="1" noChangeArrowheads="1"/>
            </p:cNvPicPr>
            <p:nvPr/>
          </p:nvPicPr>
          <p:blipFill>
            <a:blip r:embed="rId2"/>
            <a:srcRect l="20126" t="8805" r="18239" b="8176"/>
            <a:stretch>
              <a:fillRect/>
            </a:stretch>
          </p:blipFill>
          <p:spPr bwMode="auto">
            <a:xfrm>
              <a:off x="1752600" y="0"/>
              <a:ext cx="1828800" cy="1724298"/>
            </a:xfrm>
            <a:prstGeom prst="rect">
              <a:avLst/>
            </a:prstGeom>
            <a:noFill/>
          </p:spPr>
        </p:pic>
        <p:sp>
          <p:nvSpPr>
            <p:cNvPr id="9" name="TextBox 8"/>
            <p:cNvSpPr txBox="1"/>
            <p:nvPr/>
          </p:nvSpPr>
          <p:spPr>
            <a:xfrm>
              <a:off x="2590800" y="838200"/>
              <a:ext cx="470000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rgbClr val="C00000"/>
                  </a:solidFill>
                </a:rPr>
                <a:t>1</a:t>
              </a:r>
              <a:endParaRPr lang="en-US" sz="4400" b="1" dirty="0">
                <a:solidFill>
                  <a:srgbClr val="C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rot="5400000">
            <a:off x="-1675606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0"/>
          <p:cNvGrpSpPr/>
          <p:nvPr/>
        </p:nvGrpSpPr>
        <p:grpSpPr>
          <a:xfrm>
            <a:off x="1752600" y="1981200"/>
            <a:ext cx="1875866" cy="2057400"/>
            <a:chOff x="1752600" y="2438400"/>
            <a:chExt cx="1875866" cy="2057400"/>
          </a:xfrm>
        </p:grpSpPr>
        <p:pic>
          <p:nvPicPr>
            <p:cNvPr id="7" name="Picture 2" descr="http://data.batdongsan.com.vn/upload_images/Image/mirror/BDS_vuongnau.jpg"/>
            <p:cNvPicPr>
              <a:picLocks noChangeAspect="1" noChangeArrowheads="1"/>
            </p:cNvPicPr>
            <p:nvPr/>
          </p:nvPicPr>
          <p:blipFill>
            <a:blip r:embed="rId2"/>
            <a:srcRect l="20126" t="8805" r="18239" b="8176"/>
            <a:stretch>
              <a:fillRect/>
            </a:stretch>
          </p:blipFill>
          <p:spPr bwMode="auto">
            <a:xfrm>
              <a:off x="1752600" y="2438400"/>
              <a:ext cx="1875866" cy="2057400"/>
            </a:xfrm>
            <a:prstGeom prst="rect">
              <a:avLst/>
            </a:prstGeom>
            <a:noFill/>
          </p:spPr>
        </p:pic>
        <p:sp>
          <p:nvSpPr>
            <p:cNvPr id="8" name="Rectangle 7"/>
            <p:cNvSpPr/>
            <p:nvPr/>
          </p:nvSpPr>
          <p:spPr>
            <a:xfrm>
              <a:off x="2666999" y="3352799"/>
              <a:ext cx="283008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54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2</a:t>
              </a:r>
              <a:endPara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endParaRPr>
            </a:p>
          </p:txBody>
        </p:sp>
      </p:grpSp>
      <p:grpSp>
        <p:nvGrpSpPr>
          <p:cNvPr id="4" name="Group 11"/>
          <p:cNvGrpSpPr/>
          <p:nvPr/>
        </p:nvGrpSpPr>
        <p:grpSpPr>
          <a:xfrm>
            <a:off x="1752600" y="4495800"/>
            <a:ext cx="1875866" cy="2362200"/>
            <a:chOff x="1752600" y="2438400"/>
            <a:chExt cx="1875866" cy="2057400"/>
          </a:xfrm>
        </p:grpSpPr>
        <p:pic>
          <p:nvPicPr>
            <p:cNvPr id="13" name="Picture 2" descr="http://data.batdongsan.com.vn/upload_images/Image/mirror/BDS_vuongnau.jpg"/>
            <p:cNvPicPr>
              <a:picLocks noChangeAspect="1" noChangeArrowheads="1"/>
            </p:cNvPicPr>
            <p:nvPr/>
          </p:nvPicPr>
          <p:blipFill>
            <a:blip r:embed="rId2"/>
            <a:srcRect l="20126" t="8805" r="18239" b="8176"/>
            <a:stretch>
              <a:fillRect/>
            </a:stretch>
          </p:blipFill>
          <p:spPr bwMode="auto">
            <a:xfrm>
              <a:off x="1752600" y="2438400"/>
              <a:ext cx="1875866" cy="2057400"/>
            </a:xfrm>
            <a:prstGeom prst="rect">
              <a:avLst/>
            </a:prstGeom>
            <a:noFill/>
          </p:spPr>
        </p:pic>
        <p:sp>
          <p:nvSpPr>
            <p:cNvPr id="14" name="Rectangle 13"/>
            <p:cNvSpPr/>
            <p:nvPr/>
          </p:nvSpPr>
          <p:spPr>
            <a:xfrm>
              <a:off x="2666999" y="3352799"/>
              <a:ext cx="283008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54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effectLst>
                    <a:reflection blurRad="12700" stA="28000" endPos="45000" dist="1000" dir="5400000" sy="-100000" algn="bl" rotWithShape="0"/>
                  </a:effectLst>
                </a:rPr>
                <a:t>3</a:t>
              </a:r>
              <a:endPara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rot="5400000">
            <a:off x="-1675606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0"/>
          <p:cNvGrpSpPr/>
          <p:nvPr/>
        </p:nvGrpSpPr>
        <p:grpSpPr>
          <a:xfrm>
            <a:off x="1752600" y="1981200"/>
            <a:ext cx="1875866" cy="2057400"/>
            <a:chOff x="1752600" y="2438400"/>
            <a:chExt cx="1875866" cy="2057400"/>
          </a:xfrm>
        </p:grpSpPr>
        <p:pic>
          <p:nvPicPr>
            <p:cNvPr id="7" name="Picture 2" descr="http://data.batdongsan.com.vn/upload_images/Image/mirror/BDS_vuongnau.jpg"/>
            <p:cNvPicPr>
              <a:picLocks noChangeAspect="1" noChangeArrowheads="1"/>
            </p:cNvPicPr>
            <p:nvPr/>
          </p:nvPicPr>
          <p:blipFill>
            <a:blip r:embed="rId5"/>
            <a:srcRect l="20126" t="8805" r="18239" b="8176"/>
            <a:stretch>
              <a:fillRect/>
            </a:stretch>
          </p:blipFill>
          <p:spPr bwMode="auto">
            <a:xfrm>
              <a:off x="1752600" y="2438400"/>
              <a:ext cx="1875866" cy="2057400"/>
            </a:xfrm>
            <a:prstGeom prst="rect">
              <a:avLst/>
            </a:prstGeom>
            <a:noFill/>
          </p:spPr>
        </p:pic>
        <p:sp>
          <p:nvSpPr>
            <p:cNvPr id="8" name="Rectangle 7"/>
            <p:cNvSpPr/>
            <p:nvPr/>
          </p:nvSpPr>
          <p:spPr>
            <a:xfrm>
              <a:off x="2666999" y="3352799"/>
              <a:ext cx="283008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54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2</a:t>
              </a:r>
              <a:endPara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endParaRPr>
            </a:p>
          </p:txBody>
        </p:sp>
      </p:grpSp>
      <p:grpSp>
        <p:nvGrpSpPr>
          <p:cNvPr id="3" name="Group 9"/>
          <p:cNvGrpSpPr/>
          <p:nvPr/>
        </p:nvGrpSpPr>
        <p:grpSpPr>
          <a:xfrm>
            <a:off x="1752600" y="0"/>
            <a:ext cx="1828800" cy="1600200"/>
            <a:chOff x="1752600" y="0"/>
            <a:chExt cx="1828800" cy="1724298"/>
          </a:xfrm>
        </p:grpSpPr>
        <p:pic>
          <p:nvPicPr>
            <p:cNvPr id="3074" name="Picture 2" descr="http://data.batdongsan.com.vn/upload_images/Image/mirror/BDS_vuongnau.jpg"/>
            <p:cNvPicPr>
              <a:picLocks noChangeAspect="1" noChangeArrowheads="1"/>
            </p:cNvPicPr>
            <p:nvPr/>
          </p:nvPicPr>
          <p:blipFill>
            <a:blip r:embed="rId5"/>
            <a:srcRect l="20126" t="8805" r="18239" b="8176"/>
            <a:stretch>
              <a:fillRect/>
            </a:stretch>
          </p:blipFill>
          <p:spPr bwMode="auto">
            <a:xfrm>
              <a:off x="1752600" y="0"/>
              <a:ext cx="1828800" cy="1724298"/>
            </a:xfrm>
            <a:prstGeom prst="rect">
              <a:avLst/>
            </a:prstGeom>
            <a:noFill/>
          </p:spPr>
        </p:pic>
        <p:sp>
          <p:nvSpPr>
            <p:cNvPr id="9" name="TextBox 8"/>
            <p:cNvSpPr txBox="1"/>
            <p:nvPr/>
          </p:nvSpPr>
          <p:spPr>
            <a:xfrm>
              <a:off x="2590800" y="838200"/>
              <a:ext cx="470000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rgbClr val="C00000"/>
                  </a:solidFill>
                </a:rPr>
                <a:t>1</a:t>
              </a:r>
              <a:endParaRPr lang="en-US" sz="44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4" name="Group 11"/>
          <p:cNvGrpSpPr/>
          <p:nvPr/>
        </p:nvGrpSpPr>
        <p:grpSpPr>
          <a:xfrm>
            <a:off x="1752600" y="4495800"/>
            <a:ext cx="1875866" cy="2362200"/>
            <a:chOff x="1752600" y="2438400"/>
            <a:chExt cx="1875866" cy="2057400"/>
          </a:xfrm>
        </p:grpSpPr>
        <p:pic>
          <p:nvPicPr>
            <p:cNvPr id="13" name="Picture 2" descr="http://data.batdongsan.com.vn/upload_images/Image/mirror/BDS_vuongnau.jpg"/>
            <p:cNvPicPr>
              <a:picLocks noChangeAspect="1" noChangeArrowheads="1"/>
            </p:cNvPicPr>
            <p:nvPr/>
          </p:nvPicPr>
          <p:blipFill>
            <a:blip r:embed="rId5"/>
            <a:srcRect l="20126" t="8805" r="18239" b="8176"/>
            <a:stretch>
              <a:fillRect/>
            </a:stretch>
          </p:blipFill>
          <p:spPr bwMode="auto">
            <a:xfrm>
              <a:off x="1752600" y="2438400"/>
              <a:ext cx="1875866" cy="2057400"/>
            </a:xfrm>
            <a:prstGeom prst="rect">
              <a:avLst/>
            </a:prstGeom>
            <a:noFill/>
          </p:spPr>
        </p:pic>
        <p:sp>
          <p:nvSpPr>
            <p:cNvPr id="14" name="Rectangle 13"/>
            <p:cNvSpPr/>
            <p:nvPr/>
          </p:nvSpPr>
          <p:spPr>
            <a:xfrm>
              <a:off x="2666999" y="3352799"/>
              <a:ext cx="283008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54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effectLst>
                    <a:reflection blurRad="12700" stA="28000" endPos="45000" dist="1000" dir="5400000" sy="-100000" algn="bl" rotWithShape="0"/>
                  </a:effectLst>
                </a:rPr>
                <a:t>3</a:t>
              </a:r>
              <a:endPara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0200" y="1143000"/>
            <a:ext cx="2438400" cy="1447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-2514600" y="3429000"/>
            <a:ext cx="68580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334000" y="838200"/>
            <a:ext cx="2438400" cy="2286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505200" y="4038600"/>
            <a:ext cx="2438400" cy="1828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42</Words>
  <Application>Microsoft Office PowerPoint</Application>
  <PresentationFormat>On-screen Show (4:3)</PresentationFormat>
  <Paragraphs>14</Paragraphs>
  <Slides>13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MSTTPC</cp:lastModifiedBy>
  <cp:revision>17</cp:revision>
  <dcterms:created xsi:type="dcterms:W3CDTF">2006-08-16T00:00:00Z</dcterms:created>
  <dcterms:modified xsi:type="dcterms:W3CDTF">2024-10-29T09:34:08Z</dcterms:modified>
</cp:coreProperties>
</file>