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6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9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8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4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74AD-ABAA-497B-88FB-530A0BF80116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3B9A-7D43-4F61-B6F0-F1013BBD2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3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33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24" y="133350"/>
            <a:ext cx="153941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0" y="0"/>
            <a:ext cx="473059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32" y="1657350"/>
            <a:ext cx="3389868" cy="207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07833" y="3730336"/>
            <a:ext cx="27680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Nghề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sản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xuất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thiết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bị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tế</a:t>
            </a:r>
            <a:endParaRPr lang="en-U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86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5" y="133350"/>
            <a:ext cx="4665006" cy="4128656"/>
          </a:xfrm>
          <a:prstGeom prst="hexagon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"/>
            <a:ext cx="4133850" cy="500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8502" y="4271548"/>
            <a:ext cx="2023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Nghề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nông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89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9550"/>
            <a:ext cx="4419600" cy="4419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368"/>
            <a:ext cx="4038600" cy="474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4305984"/>
            <a:ext cx="2598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Nghề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nấu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ăn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01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-15586"/>
            <a:ext cx="9019310" cy="515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8772" y="11121"/>
            <a:ext cx="2106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Nghề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may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1109"/>
            <a:ext cx="8610600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-23666"/>
            <a:ext cx="41619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Quan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sát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tranh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cắt</a:t>
            </a:r>
            <a:r>
              <a:rPr lang="en-U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US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dán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92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8" y="871835"/>
            <a:ext cx="5638800" cy="375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0978" y="42294"/>
            <a:ext cx="2733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hiện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809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</Words>
  <Application>Microsoft Office PowerPoint</Application>
  <PresentationFormat>On-screen Show (16:9)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</dc:creator>
  <cp:lastModifiedBy>MSTTPC</cp:lastModifiedBy>
  <cp:revision>4</cp:revision>
  <dcterms:created xsi:type="dcterms:W3CDTF">2023-11-13T06:06:27Z</dcterms:created>
  <dcterms:modified xsi:type="dcterms:W3CDTF">2023-11-13T06:48:08Z</dcterms:modified>
</cp:coreProperties>
</file>