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C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26" y="-6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8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0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4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8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2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0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6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6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7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EED67-6238-4693-B166-282F17F81F0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z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0" y="2343150"/>
            <a:ext cx="952500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fani Heavy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fani Heavy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fani Heavy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fani Heavy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fani Heavy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fani Heavy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fani Heavy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fani Heavy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fani HeavyH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</a:rPr>
              <a:t>§Ò </a:t>
            </a:r>
            <a:r>
              <a:rPr lang="en-US" sz="2000" b="1" dirty="0" err="1">
                <a:solidFill>
                  <a:srgbClr val="002060"/>
                </a:solidFill>
              </a:rPr>
              <a:t>tµi</a:t>
            </a:r>
            <a:r>
              <a:rPr lang="en-US" sz="2000" b="1" dirty="0">
                <a:solidFill>
                  <a:srgbClr val="002060"/>
                </a:solidFill>
              </a:rPr>
              <a:t>: </a:t>
            </a:r>
            <a:r>
              <a:rPr lang="en-US" sz="2000" b="1" dirty="0" smtClean="0">
                <a:solidFill>
                  <a:srgbClr val="002060"/>
                </a:solidFill>
              </a:rPr>
              <a:t>NHẬN BIẾT </a:t>
            </a:r>
            <a:r>
              <a:rPr lang="en-US" sz="2000" b="1" dirty="0" err="1" smtClean="0">
                <a:solidFill>
                  <a:srgbClr val="002060"/>
                </a:solidFill>
              </a:rPr>
              <a:t>h×nh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vu«ng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h×nh</a:t>
            </a:r>
            <a:r>
              <a:rPr lang="en-US" sz="2000" b="1" dirty="0">
                <a:solidFill>
                  <a:srgbClr val="002060"/>
                </a:solidFill>
              </a:rPr>
              <a:t> tam </a:t>
            </a:r>
            <a:r>
              <a:rPr lang="en-US" sz="2000" b="1" dirty="0" err="1" smtClean="0">
                <a:solidFill>
                  <a:srgbClr val="002060"/>
                </a:solidFill>
              </a:rPr>
              <a:t>gi¸c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05000" y="4248150"/>
            <a:ext cx="6019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C00000"/>
                </a:solidFill>
                <a:latin typeface="+mj-lt"/>
              </a:rPr>
              <a:t>Giáo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</a:rPr>
              <a:t>viên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</a:rPr>
              <a:t>Trần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</a:rPr>
              <a:t>Giang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 –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</a:rPr>
              <a:t>Ngọc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</a:rPr>
              <a:t>Diễm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endParaRPr lang="en-US" sz="1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00201" y="571500"/>
            <a:ext cx="541019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ỦY BAN NHÂN DÂN QUẬN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LONG BIÊN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+mj-lt"/>
              </a:rPr>
              <a:t>TRƯỜNG MẦM NON 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CHIM ÉN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56" name="WordArt 7"/>
          <p:cNvSpPr>
            <a:spLocks noChangeArrowheads="1" noChangeShapeType="1" noTextEdit="1"/>
          </p:cNvSpPr>
          <p:nvPr/>
        </p:nvSpPr>
        <p:spPr bwMode="auto">
          <a:xfrm>
            <a:off x="2057400" y="1543050"/>
            <a:ext cx="48768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i="1" kern="10" dirty="0" err="1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00">
                      <a:alpha val="50000"/>
                    </a:srgbClr>
                  </a:outerShdw>
                </a:effectLst>
                <a:latin typeface="+mj-lt"/>
                <a:ea typeface="+mj-lt"/>
                <a:cs typeface="+mj-lt"/>
              </a:rPr>
              <a:t>Làm</a:t>
            </a:r>
            <a:r>
              <a:rPr lang="en-US" sz="4000" b="1" i="1" kern="10" dirty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00">
                      <a:alpha val="50000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4000" b="1" i="1" kern="10" dirty="0" err="1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00">
                      <a:alpha val="50000"/>
                    </a:srgbClr>
                  </a:outerShdw>
                </a:effectLst>
                <a:latin typeface="+mj-lt"/>
                <a:ea typeface="+mj-lt"/>
                <a:cs typeface="+mj-lt"/>
              </a:rPr>
              <a:t>quen</a:t>
            </a:r>
            <a:r>
              <a:rPr lang="en-US" sz="4000" b="1" i="1" kern="10" dirty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00">
                      <a:alpha val="50000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4000" b="1" i="1" kern="10" dirty="0" err="1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00">
                      <a:alpha val="50000"/>
                    </a:srgbClr>
                  </a:outerShdw>
                </a:effectLst>
                <a:latin typeface="+mj-lt"/>
                <a:ea typeface="+mj-lt"/>
                <a:cs typeface="+mj-lt"/>
              </a:rPr>
              <a:t>với</a:t>
            </a:r>
            <a:r>
              <a:rPr lang="en-US" sz="4000" b="1" i="1" kern="10" dirty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00">
                      <a:alpha val="50000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4000" b="1" i="1" kern="10" dirty="0" err="1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00">
                      <a:alpha val="50000"/>
                    </a:srgbClr>
                  </a:outerShdw>
                </a:effectLst>
                <a:latin typeface="+mj-lt"/>
                <a:ea typeface="+mj-lt"/>
                <a:cs typeface="+mj-lt"/>
              </a:rPr>
              <a:t>toán</a:t>
            </a:r>
            <a:endParaRPr lang="en-US" sz="4000" b="1" i="1" kern="10" dirty="0">
              <a:ln w="381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FFFF00">
                    <a:alpha val="50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280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ắt Hình Vuông Thành 3 Hình Tam Giác Bằng 1 Nhát Cắ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0150"/>
            <a:ext cx="910229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1592" y="0"/>
            <a:ext cx="7700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Hình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vuông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hình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tam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giác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25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iangles (TRI) Dữ Liệu Lịch Sử Thị Trường | CoinMarket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195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666750"/>
            <a:ext cx="3352800" cy="3733800"/>
          </a:xfrm>
          <a:prstGeom prst="rect">
            <a:avLst/>
          </a:prstGeom>
          <a:solidFill>
            <a:srgbClr val="21C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hép màu hình vuông | Đồ chơi gỗ an toàn - Đồ chơi gỗ KENDOTO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964" y="-86592"/>
            <a:ext cx="4083170" cy="27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ạn đã chọn được công ty sản xuất đồng hồ treo tường ưng ý chưa 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55419"/>
            <a:ext cx="2767445" cy="276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án Gối vuông icon hình mặt cười tình yêu 38cm chính hãng giá rẻ 2020 -  Ngon Bổ R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7228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ẽ Tay Hoa Màu Xanh Khung Hình Vuông Hình ảnh | Định dạng hình ảnh PSD  648264808| vn.lovepik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63" b="96395" l="5349" r="99186">
                        <a14:foregroundMark x1="12093" y1="6163" x2="93372" y2="7209"/>
                        <a14:foregroundMark x1="5581" y1="9186" x2="7558" y2="93023"/>
                        <a14:foregroundMark x1="99302" y1="8140" x2="96860" y2="93953"/>
                        <a14:foregroundMark x1="11628" y1="96395" x2="93837" y2="96395"/>
                        <a14:foregroundMark x1="56744" y1="49302" x2="56744" y2="13140"/>
                        <a14:foregroundMark x1="38837" y1="57791" x2="70116" y2="33023"/>
                        <a14:foregroundMark x1="70116" y1="33023" x2="74070" y2="80116"/>
                        <a14:foregroundMark x1="66163" y1="78140" x2="23953" y2="76628"/>
                        <a14:foregroundMark x1="26395" y1="59302" x2="29884" y2="23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06" y="2651414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Đồ Chơi Rubik 3X3X3 v1 - khuyến mãi giá rẻ chỉ: 48.300 đ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18509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34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Đồ vật nào dưới đây có hình ảnh của hình tam giá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550"/>
            <a:ext cx="2143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100+ MẪU] KỆ TRANG TRÍ phòng khách Đẹp &amp; Hiện đại 2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9323"/>
            <a:ext cx="2648384" cy="176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ombo Bánh Samosa Kèm Đồ Uống Ngon Tuyệt Hà Nộ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43" y="428625"/>
            <a:ext cx="3116746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ờ dây các loại giá rẻ tại hà Nội | Cờ dâ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2647950"/>
            <a:ext cx="228600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Đồ chơi gỗ GCB - Hình tam giác sắc màu XH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52750"/>
            <a:ext cx="3238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Đồ vật nào dưới đây có hình ảnh của hình tam giá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6645"/>
            <a:ext cx="2143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100+ MẪU] KỆ TRANG TRÍ phòng khách Đẹp &amp; Hiện đại 2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6418"/>
            <a:ext cx="2648384" cy="176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ombo Bánh Samosa Kèm Đồ Uống Ngon Tuyệt Hà Nộ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43" y="395720"/>
            <a:ext cx="3116746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ờ dây các loại giá rẻ tại hà Nội | Cờ dâ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2615045"/>
            <a:ext cx="228600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7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iangles (TRI) Dữ Liệu Lịch Sử Thị Trường | CoinMarket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0495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756" y="361950"/>
            <a:ext cx="7918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Hình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gì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biến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mất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1657350"/>
            <a:ext cx="2133600" cy="2362200"/>
          </a:xfrm>
          <a:prstGeom prst="rect">
            <a:avLst/>
          </a:prstGeom>
          <a:solidFill>
            <a:srgbClr val="21C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06"/>
            <a:ext cx="9144000" cy="509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2038350"/>
            <a:ext cx="64567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Đội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Nào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nhanh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nhất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4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56</Words>
  <Application>Microsoft Office PowerPoint</Application>
  <PresentationFormat>On-screen Show (16:9)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Admin</cp:lastModifiedBy>
  <cp:revision>11</cp:revision>
  <dcterms:created xsi:type="dcterms:W3CDTF">2020-10-14T00:50:40Z</dcterms:created>
  <dcterms:modified xsi:type="dcterms:W3CDTF">2024-09-30T09:12:57Z</dcterms:modified>
</cp:coreProperties>
</file>